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287000" cy="10287000"/>
  <p:notesSz cx="6858000" cy="9144000"/>
  <p:embeddedFontLst>
    <p:embeddedFont>
      <p:font typeface="Open Sans Condensed" panose="020B0604020202020204" charset="0"/>
      <p:regular r:id="rId23"/>
    </p:embeddedFont>
    <p:embeddedFont>
      <p:font typeface="Open Sans Condensed Bold" panose="020B0604020202020204" charset="0"/>
      <p:regular r:id="rId24"/>
    </p:embeddedFont>
    <p:embeddedFont>
      <p:font typeface="Poor Story" panose="020B0604020202020204" charset="0"/>
      <p:regular r:id="rId25"/>
    </p:embeddedFont>
    <p:embeddedFont>
      <p:font typeface="StoryBook Rough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5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45.png"/><Relationship Id="rId1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13.png"/><Relationship Id="rId12" Type="http://schemas.openxmlformats.org/officeDocument/2006/relationships/image" Target="../media/image67.svg"/><Relationship Id="rId17" Type="http://schemas.openxmlformats.org/officeDocument/2006/relationships/image" Target="../media/image72.png"/><Relationship Id="rId2" Type="http://schemas.openxmlformats.org/officeDocument/2006/relationships/image" Target="../media/image7.pn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6.png"/><Relationship Id="rId5" Type="http://schemas.openxmlformats.org/officeDocument/2006/relationships/image" Target="../media/image51.png"/><Relationship Id="rId15" Type="http://schemas.openxmlformats.org/officeDocument/2006/relationships/image" Target="../media/image70.png"/><Relationship Id="rId10" Type="http://schemas.openxmlformats.org/officeDocument/2006/relationships/image" Target="../media/image65.svg"/><Relationship Id="rId4" Type="http://schemas.openxmlformats.org/officeDocument/2006/relationships/image" Target="../media/image62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3.png"/><Relationship Id="rId7" Type="http://schemas.openxmlformats.org/officeDocument/2006/relationships/image" Target="../media/image78.sv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2.png"/><Relationship Id="rId3" Type="http://schemas.openxmlformats.org/officeDocument/2006/relationships/image" Target="../media/image36.sv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79.png"/><Relationship Id="rId2" Type="http://schemas.openxmlformats.org/officeDocument/2006/relationships/image" Target="../media/image35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Relationship Id="rId1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sv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7.png"/><Relationship Id="rId12" Type="http://schemas.openxmlformats.org/officeDocument/2006/relationships/image" Target="../media/image9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90.pn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image" Target="../media/image89.svg"/><Relationship Id="rId9" Type="http://schemas.openxmlformats.org/officeDocument/2006/relationships/image" Target="../media/image13.png"/><Relationship Id="rId14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7.sv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8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2.png"/><Relationship Id="rId18" Type="http://schemas.openxmlformats.org/officeDocument/2006/relationships/image" Target="../media/image91.sv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90.png"/><Relationship Id="rId2" Type="http://schemas.openxmlformats.org/officeDocument/2006/relationships/image" Target="../media/image45.png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5" Type="http://schemas.openxmlformats.org/officeDocument/2006/relationships/image" Target="../media/image88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7.png"/><Relationship Id="rId18" Type="http://schemas.openxmlformats.org/officeDocument/2006/relationships/image" Target="../media/image101.svg"/><Relationship Id="rId26" Type="http://schemas.openxmlformats.org/officeDocument/2006/relationships/image" Target="../media/image103.png"/><Relationship Id="rId3" Type="http://schemas.openxmlformats.org/officeDocument/2006/relationships/image" Target="../media/image89.svg"/><Relationship Id="rId21" Type="http://schemas.openxmlformats.org/officeDocument/2006/relationships/image" Target="../media/image91.svg"/><Relationship Id="rId7" Type="http://schemas.openxmlformats.org/officeDocument/2006/relationships/image" Target="../media/image2.png"/><Relationship Id="rId12" Type="http://schemas.openxmlformats.org/officeDocument/2006/relationships/image" Target="../media/image93.svg"/><Relationship Id="rId17" Type="http://schemas.openxmlformats.org/officeDocument/2006/relationships/image" Target="../media/image100.png"/><Relationship Id="rId25" Type="http://schemas.openxmlformats.org/officeDocument/2006/relationships/image" Target="../media/image71.svg"/><Relationship Id="rId2" Type="http://schemas.openxmlformats.org/officeDocument/2006/relationships/image" Target="../media/image88.png"/><Relationship Id="rId16" Type="http://schemas.openxmlformats.org/officeDocument/2006/relationships/image" Target="../media/image13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2.png"/><Relationship Id="rId24" Type="http://schemas.openxmlformats.org/officeDocument/2006/relationships/image" Target="../media/image70.png"/><Relationship Id="rId5" Type="http://schemas.openxmlformats.org/officeDocument/2006/relationships/image" Target="../media/image7.png"/><Relationship Id="rId15" Type="http://schemas.openxmlformats.org/officeDocument/2006/relationships/image" Target="../media/image99.png"/><Relationship Id="rId23" Type="http://schemas.openxmlformats.org/officeDocument/2006/relationships/image" Target="../media/image45.png"/><Relationship Id="rId10" Type="http://schemas.openxmlformats.org/officeDocument/2006/relationships/image" Target="../media/image1.png"/><Relationship Id="rId19" Type="http://schemas.openxmlformats.org/officeDocument/2006/relationships/image" Target="../media/image102.png"/><Relationship Id="rId4" Type="http://schemas.openxmlformats.org/officeDocument/2006/relationships/image" Target="../media/image94.png"/><Relationship Id="rId9" Type="http://schemas.openxmlformats.org/officeDocument/2006/relationships/image" Target="../media/image96.svg"/><Relationship Id="rId14" Type="http://schemas.openxmlformats.org/officeDocument/2006/relationships/image" Target="../media/image98.sv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7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svg"/><Relationship Id="rId3" Type="http://schemas.openxmlformats.org/officeDocument/2006/relationships/image" Target="../media/image17.svg"/><Relationship Id="rId7" Type="http://schemas.openxmlformats.org/officeDocument/2006/relationships/image" Target="../media/image28.svg"/><Relationship Id="rId12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8.sv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sv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4.png"/><Relationship Id="rId2" Type="http://schemas.openxmlformats.org/officeDocument/2006/relationships/image" Target="../media/image35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12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17" Type="http://schemas.openxmlformats.org/officeDocument/2006/relationships/image" Target="../media/image47.svg"/><Relationship Id="rId2" Type="http://schemas.openxmlformats.org/officeDocument/2006/relationships/image" Target="../media/image4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.png"/><Relationship Id="rId1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image" Target="../media/image36.sv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7505" y="266787"/>
            <a:ext cx="3788719" cy="2131154"/>
          </a:xfrm>
          <a:custGeom>
            <a:avLst/>
            <a:gdLst/>
            <a:ahLst/>
            <a:cxnLst/>
            <a:rect l="l" t="t" r="r" b="b"/>
            <a:pathLst>
              <a:path w="3788719" h="2131154">
                <a:moveTo>
                  <a:pt x="0" y="0"/>
                </a:moveTo>
                <a:lnTo>
                  <a:pt x="3788718" y="0"/>
                </a:lnTo>
                <a:lnTo>
                  <a:pt x="3788718" y="2131155"/>
                </a:lnTo>
                <a:lnTo>
                  <a:pt x="0" y="2131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065535" y="-458372"/>
            <a:ext cx="4967237" cy="2440155"/>
          </a:xfrm>
          <a:custGeom>
            <a:avLst/>
            <a:gdLst/>
            <a:ahLst/>
            <a:cxnLst/>
            <a:rect l="l" t="t" r="r" b="b"/>
            <a:pathLst>
              <a:path w="4967237" h="2440155">
                <a:moveTo>
                  <a:pt x="0" y="0"/>
                </a:moveTo>
                <a:lnTo>
                  <a:pt x="4967238" y="0"/>
                </a:lnTo>
                <a:lnTo>
                  <a:pt x="4967238" y="2440156"/>
                </a:lnTo>
                <a:lnTo>
                  <a:pt x="0" y="2440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421742" y="1830976"/>
            <a:ext cx="2865258" cy="1611707"/>
          </a:xfrm>
          <a:custGeom>
            <a:avLst/>
            <a:gdLst/>
            <a:ahLst/>
            <a:cxnLst/>
            <a:rect l="l" t="t" r="r" b="b"/>
            <a:pathLst>
              <a:path w="2865258" h="1611707">
                <a:moveTo>
                  <a:pt x="0" y="0"/>
                </a:moveTo>
                <a:lnTo>
                  <a:pt x="2865258" y="0"/>
                </a:lnTo>
                <a:lnTo>
                  <a:pt x="2865258" y="1611707"/>
                </a:lnTo>
                <a:lnTo>
                  <a:pt x="0" y="1611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5002" y="5099410"/>
            <a:ext cx="3549647" cy="1570719"/>
          </a:xfrm>
          <a:custGeom>
            <a:avLst/>
            <a:gdLst/>
            <a:ahLst/>
            <a:cxnLst/>
            <a:rect l="l" t="t" r="r" b="b"/>
            <a:pathLst>
              <a:path w="3549647" h="1570719">
                <a:moveTo>
                  <a:pt x="0" y="0"/>
                </a:moveTo>
                <a:lnTo>
                  <a:pt x="3549647" y="0"/>
                </a:lnTo>
                <a:lnTo>
                  <a:pt x="3549647" y="1570719"/>
                </a:lnTo>
                <a:lnTo>
                  <a:pt x="0" y="1570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759181" y="3213368"/>
            <a:ext cx="7527819" cy="7066870"/>
          </a:xfrm>
          <a:custGeom>
            <a:avLst/>
            <a:gdLst/>
            <a:ahLst/>
            <a:cxnLst/>
            <a:rect l="l" t="t" r="r" b="b"/>
            <a:pathLst>
              <a:path w="7527819" h="7066870">
                <a:moveTo>
                  <a:pt x="0" y="0"/>
                </a:moveTo>
                <a:lnTo>
                  <a:pt x="7527819" y="0"/>
                </a:lnTo>
                <a:lnTo>
                  <a:pt x="7527819" y="7066870"/>
                </a:lnTo>
                <a:lnTo>
                  <a:pt x="0" y="706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5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6671" y="3233969"/>
            <a:ext cx="6460087" cy="5814078"/>
          </a:xfrm>
          <a:custGeom>
            <a:avLst/>
            <a:gdLst/>
            <a:ahLst/>
            <a:cxnLst/>
            <a:rect l="l" t="t" r="r" b="b"/>
            <a:pathLst>
              <a:path w="6460087" h="5814078">
                <a:moveTo>
                  <a:pt x="0" y="0"/>
                </a:moveTo>
                <a:lnTo>
                  <a:pt x="6460087" y="0"/>
                </a:lnTo>
                <a:lnTo>
                  <a:pt x="6460087" y="5814079"/>
                </a:lnTo>
                <a:lnTo>
                  <a:pt x="0" y="58140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0" y="7757669"/>
            <a:ext cx="10287000" cy="2543170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226919" y="7645240"/>
            <a:ext cx="2036744" cy="1402808"/>
          </a:xfrm>
          <a:custGeom>
            <a:avLst/>
            <a:gdLst/>
            <a:ahLst/>
            <a:cxnLst/>
            <a:rect l="l" t="t" r="r" b="b"/>
            <a:pathLst>
              <a:path w="2036744" h="1402808">
                <a:moveTo>
                  <a:pt x="0" y="0"/>
                </a:moveTo>
                <a:lnTo>
                  <a:pt x="2036744" y="0"/>
                </a:lnTo>
                <a:lnTo>
                  <a:pt x="2036744" y="1402808"/>
                </a:lnTo>
                <a:lnTo>
                  <a:pt x="0" y="14028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791453" y="8143730"/>
            <a:ext cx="1450802" cy="999240"/>
          </a:xfrm>
          <a:custGeom>
            <a:avLst/>
            <a:gdLst/>
            <a:ahLst/>
            <a:cxnLst/>
            <a:rect l="l" t="t" r="r" b="b"/>
            <a:pathLst>
              <a:path w="1450802" h="999240">
                <a:moveTo>
                  <a:pt x="0" y="0"/>
                </a:moveTo>
                <a:lnTo>
                  <a:pt x="1450802" y="0"/>
                </a:lnTo>
                <a:lnTo>
                  <a:pt x="1450802" y="999240"/>
                </a:lnTo>
                <a:lnTo>
                  <a:pt x="0" y="99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985997" y="5884769"/>
            <a:ext cx="911791" cy="627996"/>
          </a:xfrm>
          <a:custGeom>
            <a:avLst/>
            <a:gdLst/>
            <a:ahLst/>
            <a:cxnLst/>
            <a:rect l="l" t="t" r="r" b="b"/>
            <a:pathLst>
              <a:path w="911791" h="627996">
                <a:moveTo>
                  <a:pt x="0" y="0"/>
                </a:moveTo>
                <a:lnTo>
                  <a:pt x="911791" y="0"/>
                </a:lnTo>
                <a:lnTo>
                  <a:pt x="911791" y="627996"/>
                </a:lnTo>
                <a:lnTo>
                  <a:pt x="0" y="627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223372" y="8346644"/>
            <a:ext cx="911791" cy="627996"/>
          </a:xfrm>
          <a:custGeom>
            <a:avLst/>
            <a:gdLst/>
            <a:ahLst/>
            <a:cxnLst/>
            <a:rect l="l" t="t" r="r" b="b"/>
            <a:pathLst>
              <a:path w="911791" h="627996">
                <a:moveTo>
                  <a:pt x="0" y="0"/>
                </a:moveTo>
                <a:lnTo>
                  <a:pt x="911791" y="0"/>
                </a:lnTo>
                <a:lnTo>
                  <a:pt x="911791" y="627995"/>
                </a:lnTo>
                <a:lnTo>
                  <a:pt x="0" y="627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996755">
            <a:off x="7247140" y="7368740"/>
            <a:ext cx="1028272" cy="641385"/>
          </a:xfrm>
          <a:custGeom>
            <a:avLst/>
            <a:gdLst/>
            <a:ahLst/>
            <a:cxnLst/>
            <a:rect l="l" t="t" r="r" b="b"/>
            <a:pathLst>
              <a:path w="1028272" h="641385">
                <a:moveTo>
                  <a:pt x="0" y="0"/>
                </a:moveTo>
                <a:lnTo>
                  <a:pt x="1028272" y="0"/>
                </a:lnTo>
                <a:lnTo>
                  <a:pt x="1028272" y="641385"/>
                </a:lnTo>
                <a:lnTo>
                  <a:pt x="0" y="6413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1186615">
            <a:off x="1708907" y="5674547"/>
            <a:ext cx="1847470" cy="1048439"/>
          </a:xfrm>
          <a:custGeom>
            <a:avLst/>
            <a:gdLst/>
            <a:ahLst/>
            <a:cxnLst/>
            <a:rect l="l" t="t" r="r" b="b"/>
            <a:pathLst>
              <a:path w="1847470" h="1048439">
                <a:moveTo>
                  <a:pt x="0" y="0"/>
                </a:moveTo>
                <a:lnTo>
                  <a:pt x="1847470" y="0"/>
                </a:lnTo>
                <a:lnTo>
                  <a:pt x="1847470" y="1048440"/>
                </a:lnTo>
                <a:lnTo>
                  <a:pt x="0" y="1048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5143500" y="3091189"/>
            <a:ext cx="3549647" cy="1570719"/>
          </a:xfrm>
          <a:custGeom>
            <a:avLst/>
            <a:gdLst/>
            <a:ahLst/>
            <a:cxnLst/>
            <a:rect l="l" t="t" r="r" b="b"/>
            <a:pathLst>
              <a:path w="3549647" h="1570719">
                <a:moveTo>
                  <a:pt x="0" y="0"/>
                </a:moveTo>
                <a:lnTo>
                  <a:pt x="3549647" y="0"/>
                </a:lnTo>
                <a:lnTo>
                  <a:pt x="3549647" y="1570719"/>
                </a:lnTo>
                <a:lnTo>
                  <a:pt x="0" y="1570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5261184" y="5143500"/>
            <a:ext cx="1774823" cy="1222410"/>
          </a:xfrm>
          <a:custGeom>
            <a:avLst/>
            <a:gdLst/>
            <a:ahLst/>
            <a:cxnLst/>
            <a:rect l="l" t="t" r="r" b="b"/>
            <a:pathLst>
              <a:path w="1774823" h="1222410">
                <a:moveTo>
                  <a:pt x="0" y="0"/>
                </a:moveTo>
                <a:lnTo>
                  <a:pt x="1774823" y="0"/>
                </a:lnTo>
                <a:lnTo>
                  <a:pt x="1774823" y="1222410"/>
                </a:lnTo>
                <a:lnTo>
                  <a:pt x="0" y="12224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flipH="1">
            <a:off x="2242255" y="7298123"/>
            <a:ext cx="3516245" cy="2975622"/>
          </a:xfrm>
          <a:custGeom>
            <a:avLst/>
            <a:gdLst/>
            <a:ahLst/>
            <a:cxnLst/>
            <a:rect l="l" t="t" r="r" b="b"/>
            <a:pathLst>
              <a:path w="3516245" h="2975622">
                <a:moveTo>
                  <a:pt x="3516245" y="0"/>
                </a:moveTo>
                <a:lnTo>
                  <a:pt x="0" y="0"/>
                </a:lnTo>
                <a:lnTo>
                  <a:pt x="0" y="2975622"/>
                </a:lnTo>
                <a:lnTo>
                  <a:pt x="3516245" y="2975622"/>
                </a:lnTo>
                <a:lnTo>
                  <a:pt x="3516245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742295" y="6683090"/>
            <a:ext cx="3544705" cy="2745535"/>
          </a:xfrm>
          <a:custGeom>
            <a:avLst/>
            <a:gdLst/>
            <a:ahLst/>
            <a:cxnLst/>
            <a:rect l="l" t="t" r="r" b="b"/>
            <a:pathLst>
              <a:path w="3544705" h="2745535">
                <a:moveTo>
                  <a:pt x="0" y="0"/>
                </a:moveTo>
                <a:lnTo>
                  <a:pt x="3544705" y="0"/>
                </a:lnTo>
                <a:lnTo>
                  <a:pt x="3544705" y="2745535"/>
                </a:lnTo>
                <a:lnTo>
                  <a:pt x="0" y="27455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2355845" y="-66588"/>
            <a:ext cx="5065897" cy="290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1"/>
              </a:lnSpc>
            </a:pPr>
            <a:r>
              <a:rPr lang="en-US" sz="7800">
                <a:solidFill>
                  <a:srgbClr val="FFFFFF"/>
                </a:solidFill>
                <a:latin typeface="Poor Story"/>
                <a:ea typeface="Poor Story"/>
                <a:cs typeface="Poor Story"/>
                <a:sym typeface="Poor Story"/>
              </a:rPr>
              <a:t>Gums Rock!</a:t>
            </a:r>
          </a:p>
          <a:p>
            <a:pPr algn="ctr">
              <a:lnSpc>
                <a:spcPts val="10921"/>
              </a:lnSpc>
            </a:pPr>
            <a:r>
              <a:rPr lang="en-US" sz="7800">
                <a:solidFill>
                  <a:srgbClr val="FFFFFF"/>
                </a:solidFill>
                <a:latin typeface="Poor Story"/>
                <a:ea typeface="Poor Story"/>
                <a:cs typeface="Poor Story"/>
                <a:sym typeface="Poor Story"/>
              </a:rPr>
              <a:t> Keep Smiling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94867" y="2785614"/>
            <a:ext cx="4198280" cy="4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3"/>
              </a:lnSpc>
            </a:pPr>
            <a:r>
              <a:rPr lang="en-US" sz="2374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a short dental story....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88794" y="9641031"/>
            <a:ext cx="5678451" cy="49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0"/>
              </a:lnSpc>
            </a:pPr>
            <a:r>
              <a:rPr lang="en-US" sz="2535">
                <a:solidFill>
                  <a:srgbClr val="191919"/>
                </a:solidFill>
                <a:latin typeface="Poor Story"/>
                <a:ea typeface="Poor Story"/>
                <a:cs typeface="Poor Story"/>
                <a:sym typeface="Poor Story"/>
              </a:rPr>
              <a:t>Created by Hollie Nend &amp; Frances Hodson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2058" y="-1"/>
            <a:ext cx="3485804" cy="3833049"/>
          </a:xfrm>
          <a:custGeom>
            <a:avLst/>
            <a:gdLst/>
            <a:ahLst/>
            <a:cxnLst/>
            <a:rect l="l" t="t" r="r" b="b"/>
            <a:pathLst>
              <a:path w="5808097" h="4915102">
                <a:moveTo>
                  <a:pt x="5808097" y="0"/>
                </a:moveTo>
                <a:lnTo>
                  <a:pt x="0" y="0"/>
                </a:lnTo>
                <a:lnTo>
                  <a:pt x="0" y="4915102"/>
                </a:lnTo>
                <a:lnTo>
                  <a:pt x="5808097" y="4915102"/>
                </a:lnTo>
                <a:lnTo>
                  <a:pt x="5808097" y="0"/>
                </a:lnTo>
                <a:close/>
              </a:path>
            </a:pathLst>
          </a:custGeom>
          <a:blipFill>
            <a:blip r:embed="rId2"/>
            <a:stretch>
              <a:fillRect r="-44135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 flipH="1">
            <a:off x="6355696" y="-61061"/>
            <a:ext cx="3931304" cy="3607261"/>
          </a:xfrm>
          <a:custGeom>
            <a:avLst/>
            <a:gdLst/>
            <a:ahLst/>
            <a:cxnLst/>
            <a:rect l="l" t="t" r="r" b="b"/>
            <a:pathLst>
              <a:path w="6919935" h="4766105">
                <a:moveTo>
                  <a:pt x="6919935" y="0"/>
                </a:moveTo>
                <a:lnTo>
                  <a:pt x="0" y="0"/>
                </a:lnTo>
                <a:lnTo>
                  <a:pt x="0" y="4766105"/>
                </a:lnTo>
                <a:lnTo>
                  <a:pt x="6919935" y="4766105"/>
                </a:lnTo>
                <a:lnTo>
                  <a:pt x="6919935" y="0"/>
                </a:lnTo>
                <a:close/>
              </a:path>
            </a:pathLst>
          </a:custGeom>
          <a:blipFill>
            <a:blip r:embed="rId3"/>
            <a:stretch>
              <a:fillRect l="-68462" t="-8913" b="18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878114">
            <a:off x="5823312" y="8033022"/>
            <a:ext cx="1867589" cy="1449668"/>
          </a:xfrm>
          <a:custGeom>
            <a:avLst/>
            <a:gdLst/>
            <a:ahLst/>
            <a:cxnLst/>
            <a:rect l="l" t="t" r="r" b="b"/>
            <a:pathLst>
              <a:path w="1867589" h="1449668">
                <a:moveTo>
                  <a:pt x="0" y="0"/>
                </a:moveTo>
                <a:lnTo>
                  <a:pt x="1867589" y="0"/>
                </a:lnTo>
                <a:lnTo>
                  <a:pt x="1867589" y="1449668"/>
                </a:lnTo>
                <a:lnTo>
                  <a:pt x="0" y="1449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0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182696" y="7914488"/>
            <a:ext cx="2173000" cy="1686735"/>
          </a:xfrm>
          <a:custGeom>
            <a:avLst/>
            <a:gdLst/>
            <a:ahLst/>
            <a:cxnLst/>
            <a:rect l="l" t="t" r="r" b="b"/>
            <a:pathLst>
              <a:path w="2173000" h="1686735">
                <a:moveTo>
                  <a:pt x="0" y="0"/>
                </a:moveTo>
                <a:lnTo>
                  <a:pt x="2173000" y="0"/>
                </a:lnTo>
                <a:lnTo>
                  <a:pt x="2173000" y="1686735"/>
                </a:lnTo>
                <a:lnTo>
                  <a:pt x="0" y="1686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0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84260" y="8296466"/>
            <a:ext cx="5228392" cy="1712298"/>
          </a:xfrm>
          <a:custGeom>
            <a:avLst/>
            <a:gdLst/>
            <a:ahLst/>
            <a:cxnLst/>
            <a:rect l="l" t="t" r="r" b="b"/>
            <a:pathLst>
              <a:path w="5228392" h="1712298">
                <a:moveTo>
                  <a:pt x="0" y="0"/>
                </a:moveTo>
                <a:lnTo>
                  <a:pt x="5228391" y="0"/>
                </a:lnTo>
                <a:lnTo>
                  <a:pt x="5228391" y="1712298"/>
                </a:lnTo>
                <a:lnTo>
                  <a:pt x="0" y="1712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805483">
            <a:off x="6757107" y="8296466"/>
            <a:ext cx="2173000" cy="1686735"/>
          </a:xfrm>
          <a:custGeom>
            <a:avLst/>
            <a:gdLst/>
            <a:ahLst/>
            <a:cxnLst/>
            <a:rect l="l" t="t" r="r" b="b"/>
            <a:pathLst>
              <a:path w="2173000" h="1686735">
                <a:moveTo>
                  <a:pt x="0" y="0"/>
                </a:moveTo>
                <a:lnTo>
                  <a:pt x="2173000" y="0"/>
                </a:lnTo>
                <a:lnTo>
                  <a:pt x="2173000" y="1686735"/>
                </a:lnTo>
                <a:lnTo>
                  <a:pt x="0" y="1686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0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517152" y="8627060"/>
            <a:ext cx="1867589" cy="1449668"/>
          </a:xfrm>
          <a:custGeom>
            <a:avLst/>
            <a:gdLst/>
            <a:ahLst/>
            <a:cxnLst/>
            <a:rect l="l" t="t" r="r" b="b"/>
            <a:pathLst>
              <a:path w="1867589" h="1449668">
                <a:moveTo>
                  <a:pt x="0" y="0"/>
                </a:moveTo>
                <a:lnTo>
                  <a:pt x="1867589" y="0"/>
                </a:lnTo>
                <a:lnTo>
                  <a:pt x="1867589" y="1449667"/>
                </a:lnTo>
                <a:lnTo>
                  <a:pt x="0" y="1449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0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714997" y="8627060"/>
            <a:ext cx="1572004" cy="1449668"/>
          </a:xfrm>
          <a:custGeom>
            <a:avLst/>
            <a:gdLst/>
            <a:ahLst/>
            <a:cxnLst/>
            <a:rect l="l" t="t" r="r" b="b"/>
            <a:pathLst>
              <a:path w="1867589" h="1449668">
                <a:moveTo>
                  <a:pt x="0" y="0"/>
                </a:moveTo>
                <a:lnTo>
                  <a:pt x="1867589" y="0"/>
                </a:lnTo>
                <a:lnTo>
                  <a:pt x="1867589" y="1449667"/>
                </a:lnTo>
                <a:lnTo>
                  <a:pt x="0" y="1449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70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34913" y="3362340"/>
            <a:ext cx="9817175" cy="238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“Gum disease happens when sticky stuff called plaque builds up on your teeth and your gums get sore and puffy because your body is trying to fight it off.”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02" y="5991479"/>
            <a:ext cx="9023387" cy="17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“When gums do go red and puff up they might even bleed. Sometimes they try to run away from your teeth,” explained Spot.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8651" y="-2148513"/>
            <a:ext cx="8229600" cy="5215509"/>
          </a:xfrm>
          <a:custGeom>
            <a:avLst/>
            <a:gdLst/>
            <a:ahLst/>
            <a:cxnLst/>
            <a:rect l="l" t="t" r="r" b="b"/>
            <a:pathLst>
              <a:path w="8229600" h="5215509">
                <a:moveTo>
                  <a:pt x="0" y="0"/>
                </a:moveTo>
                <a:lnTo>
                  <a:pt x="8229600" y="0"/>
                </a:lnTo>
                <a:lnTo>
                  <a:pt x="8229600" y="5215509"/>
                </a:lnTo>
                <a:lnTo>
                  <a:pt x="0" y="5215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100000">
            <a:off x="3863320" y="7315754"/>
            <a:ext cx="4372384" cy="2996244"/>
          </a:xfrm>
          <a:custGeom>
            <a:avLst/>
            <a:gdLst/>
            <a:ahLst/>
            <a:cxnLst/>
            <a:rect l="l" t="t" r="r" b="b"/>
            <a:pathLst>
              <a:path w="8229600" h="5215509">
                <a:moveTo>
                  <a:pt x="0" y="0"/>
                </a:moveTo>
                <a:lnTo>
                  <a:pt x="8229600" y="0"/>
                </a:lnTo>
                <a:lnTo>
                  <a:pt x="8229600" y="5215509"/>
                </a:lnTo>
                <a:lnTo>
                  <a:pt x="0" y="5215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1329" y="93792"/>
            <a:ext cx="4193153" cy="5506908"/>
          </a:xfrm>
          <a:custGeom>
            <a:avLst/>
            <a:gdLst/>
            <a:ahLst/>
            <a:cxnLst/>
            <a:rect l="l" t="t" r="r" b="b"/>
            <a:pathLst>
              <a:path w="9803000" h="8295788">
                <a:moveTo>
                  <a:pt x="9803000" y="0"/>
                </a:moveTo>
                <a:lnTo>
                  <a:pt x="0" y="0"/>
                </a:lnTo>
                <a:lnTo>
                  <a:pt x="0" y="8295789"/>
                </a:lnTo>
                <a:lnTo>
                  <a:pt x="9803000" y="8295789"/>
                </a:lnTo>
                <a:lnTo>
                  <a:pt x="9803000" y="0"/>
                </a:lnTo>
                <a:close/>
              </a:path>
            </a:pathLst>
          </a:custGeom>
          <a:blipFill>
            <a:blip r:embed="rId3"/>
            <a:stretch>
              <a:fillRect l="-1" r="-727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5539787" y="5169568"/>
            <a:ext cx="4747213" cy="5044611"/>
          </a:xfrm>
          <a:custGeom>
            <a:avLst/>
            <a:gdLst/>
            <a:ahLst/>
            <a:cxnLst/>
            <a:rect l="l" t="t" r="r" b="b"/>
            <a:pathLst>
              <a:path w="8787114" h="6052124">
                <a:moveTo>
                  <a:pt x="8787114" y="0"/>
                </a:moveTo>
                <a:lnTo>
                  <a:pt x="0" y="0"/>
                </a:lnTo>
                <a:lnTo>
                  <a:pt x="0" y="6052124"/>
                </a:lnTo>
                <a:lnTo>
                  <a:pt x="8787114" y="6052124"/>
                </a:lnTo>
                <a:lnTo>
                  <a:pt x="8787114" y="0"/>
                </a:lnTo>
                <a:close/>
              </a:path>
            </a:pathLst>
          </a:custGeom>
          <a:blipFill>
            <a:blip r:embed="rId4"/>
            <a:stretch>
              <a:fillRect l="-37395" r="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203046" y="4030579"/>
            <a:ext cx="6252558" cy="2899624"/>
          </a:xfrm>
          <a:custGeom>
            <a:avLst/>
            <a:gdLst/>
            <a:ahLst/>
            <a:cxnLst/>
            <a:rect l="l" t="t" r="r" b="b"/>
            <a:pathLst>
              <a:path w="6252558" h="2899624">
                <a:moveTo>
                  <a:pt x="0" y="0"/>
                </a:moveTo>
                <a:lnTo>
                  <a:pt x="6252559" y="0"/>
                </a:lnTo>
                <a:lnTo>
                  <a:pt x="6252559" y="2899624"/>
                </a:lnTo>
                <a:lnTo>
                  <a:pt x="0" y="2899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 rot="986800">
            <a:off x="4402536" y="1609251"/>
            <a:ext cx="5682631" cy="238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"I saw that my teeth looked poorly too, but I just thought that happened when you get older," said Spot.</a:t>
            </a:r>
          </a:p>
        </p:txBody>
      </p:sp>
      <p:sp>
        <p:nvSpPr>
          <p:cNvPr id="8" name="TextBox 8"/>
          <p:cNvSpPr txBox="1"/>
          <p:nvPr/>
        </p:nvSpPr>
        <p:spPr>
          <a:xfrm rot="-1274154">
            <a:off x="633725" y="6885411"/>
            <a:ext cx="5384869" cy="1180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“Well... what happened next?” asked Stripe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4822128" y="48896"/>
            <a:ext cx="5464872" cy="4542675"/>
          </a:xfrm>
          <a:custGeom>
            <a:avLst/>
            <a:gdLst/>
            <a:ahLst/>
            <a:cxnLst/>
            <a:rect l="l" t="t" r="r" b="b"/>
            <a:pathLst>
              <a:path w="5464872" h="4542675">
                <a:moveTo>
                  <a:pt x="0" y="0"/>
                </a:moveTo>
                <a:lnTo>
                  <a:pt x="5464872" y="0"/>
                </a:lnTo>
                <a:lnTo>
                  <a:pt x="5464872" y="4542675"/>
                </a:lnTo>
                <a:lnTo>
                  <a:pt x="0" y="4542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5329197" y="2001294"/>
            <a:ext cx="1799694" cy="1522991"/>
          </a:xfrm>
          <a:custGeom>
            <a:avLst/>
            <a:gdLst/>
            <a:ahLst/>
            <a:cxnLst/>
            <a:rect l="l" t="t" r="r" b="b"/>
            <a:pathLst>
              <a:path w="1799694" h="1522991">
                <a:moveTo>
                  <a:pt x="1799693" y="0"/>
                </a:moveTo>
                <a:lnTo>
                  <a:pt x="0" y="0"/>
                </a:lnTo>
                <a:lnTo>
                  <a:pt x="0" y="1522990"/>
                </a:lnTo>
                <a:lnTo>
                  <a:pt x="1799693" y="1522990"/>
                </a:lnTo>
                <a:lnTo>
                  <a:pt x="17996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1197080" flipH="1">
            <a:off x="7534416" y="2088184"/>
            <a:ext cx="1958925" cy="1349210"/>
          </a:xfrm>
          <a:custGeom>
            <a:avLst/>
            <a:gdLst/>
            <a:ahLst/>
            <a:cxnLst/>
            <a:rect l="l" t="t" r="r" b="b"/>
            <a:pathLst>
              <a:path w="1958925" h="1349210">
                <a:moveTo>
                  <a:pt x="1958926" y="0"/>
                </a:moveTo>
                <a:lnTo>
                  <a:pt x="0" y="0"/>
                </a:lnTo>
                <a:lnTo>
                  <a:pt x="0" y="1349210"/>
                </a:lnTo>
                <a:lnTo>
                  <a:pt x="1958926" y="1349210"/>
                </a:lnTo>
                <a:lnTo>
                  <a:pt x="195892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035587" y="1075157"/>
            <a:ext cx="519905" cy="564348"/>
          </a:xfrm>
          <a:custGeom>
            <a:avLst/>
            <a:gdLst/>
            <a:ahLst/>
            <a:cxnLst/>
            <a:rect l="l" t="t" r="r" b="b"/>
            <a:pathLst>
              <a:path w="519905" h="564348">
                <a:moveTo>
                  <a:pt x="0" y="0"/>
                </a:moveTo>
                <a:lnTo>
                  <a:pt x="519905" y="0"/>
                </a:lnTo>
                <a:lnTo>
                  <a:pt x="519905" y="564348"/>
                </a:lnTo>
                <a:lnTo>
                  <a:pt x="0" y="564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993973" y="3524284"/>
            <a:ext cx="519905" cy="564348"/>
          </a:xfrm>
          <a:custGeom>
            <a:avLst/>
            <a:gdLst/>
            <a:ahLst/>
            <a:cxnLst/>
            <a:rect l="l" t="t" r="r" b="b"/>
            <a:pathLst>
              <a:path w="519905" h="564348">
                <a:moveTo>
                  <a:pt x="0" y="0"/>
                </a:moveTo>
                <a:lnTo>
                  <a:pt x="519906" y="0"/>
                </a:lnTo>
                <a:lnTo>
                  <a:pt x="519906" y="564348"/>
                </a:lnTo>
                <a:lnTo>
                  <a:pt x="0" y="564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515681" y="3448946"/>
            <a:ext cx="519905" cy="564348"/>
          </a:xfrm>
          <a:custGeom>
            <a:avLst/>
            <a:gdLst/>
            <a:ahLst/>
            <a:cxnLst/>
            <a:rect l="l" t="t" r="r" b="b"/>
            <a:pathLst>
              <a:path w="519905" h="564348">
                <a:moveTo>
                  <a:pt x="0" y="0"/>
                </a:moveTo>
                <a:lnTo>
                  <a:pt x="519906" y="0"/>
                </a:lnTo>
                <a:lnTo>
                  <a:pt x="519906" y="564348"/>
                </a:lnTo>
                <a:lnTo>
                  <a:pt x="0" y="564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505630" y="1512284"/>
            <a:ext cx="519905" cy="564348"/>
          </a:xfrm>
          <a:custGeom>
            <a:avLst/>
            <a:gdLst/>
            <a:ahLst/>
            <a:cxnLst/>
            <a:rect l="l" t="t" r="r" b="b"/>
            <a:pathLst>
              <a:path w="519905" h="564348">
                <a:moveTo>
                  <a:pt x="0" y="0"/>
                </a:moveTo>
                <a:lnTo>
                  <a:pt x="519905" y="0"/>
                </a:lnTo>
                <a:lnTo>
                  <a:pt x="519905" y="564348"/>
                </a:lnTo>
                <a:lnTo>
                  <a:pt x="0" y="564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575064" y="2320233"/>
            <a:ext cx="519905" cy="564348"/>
          </a:xfrm>
          <a:custGeom>
            <a:avLst/>
            <a:gdLst/>
            <a:ahLst/>
            <a:cxnLst/>
            <a:rect l="l" t="t" r="r" b="b"/>
            <a:pathLst>
              <a:path w="519905" h="564348">
                <a:moveTo>
                  <a:pt x="0" y="0"/>
                </a:moveTo>
                <a:lnTo>
                  <a:pt x="519905" y="0"/>
                </a:lnTo>
                <a:lnTo>
                  <a:pt x="519905" y="564348"/>
                </a:lnTo>
                <a:lnTo>
                  <a:pt x="0" y="564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8568125" y="1436946"/>
            <a:ext cx="519905" cy="564348"/>
          </a:xfrm>
          <a:custGeom>
            <a:avLst/>
            <a:gdLst/>
            <a:ahLst/>
            <a:cxnLst/>
            <a:rect l="l" t="t" r="r" b="b"/>
            <a:pathLst>
              <a:path w="519905" h="564348">
                <a:moveTo>
                  <a:pt x="0" y="0"/>
                </a:moveTo>
                <a:lnTo>
                  <a:pt x="519906" y="0"/>
                </a:lnTo>
                <a:lnTo>
                  <a:pt x="519906" y="564348"/>
                </a:lnTo>
                <a:lnTo>
                  <a:pt x="0" y="564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5400000">
            <a:off x="6759287" y="2255372"/>
            <a:ext cx="1597772" cy="525267"/>
          </a:xfrm>
          <a:custGeom>
            <a:avLst/>
            <a:gdLst/>
            <a:ahLst/>
            <a:cxnLst/>
            <a:rect l="l" t="t" r="r" b="b"/>
            <a:pathLst>
              <a:path w="1597772" h="525267">
                <a:moveTo>
                  <a:pt x="0" y="0"/>
                </a:moveTo>
                <a:lnTo>
                  <a:pt x="1597772" y="0"/>
                </a:lnTo>
                <a:lnTo>
                  <a:pt x="1597772" y="525267"/>
                </a:lnTo>
                <a:lnTo>
                  <a:pt x="0" y="525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707927" y="5454858"/>
            <a:ext cx="9383592" cy="238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“Your teeth stand on bone, just like we stand on the ground,” said Spot.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 If the bone gets weak, the teeth can get wobbly and you might”.....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0368" y="576405"/>
            <a:ext cx="4404610" cy="424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“Well, I found out it is called, </a:t>
            </a:r>
            <a:r>
              <a:rPr lang="en-US" sz="3410" u="sng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Periodontitis,”</a:t>
            </a: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 said Spot. “It makes your gums sore and if we don’t stop it, it can hurt the bones that hold your teeth!’"</a:t>
            </a:r>
          </a:p>
        </p:txBody>
      </p:sp>
      <p:sp>
        <p:nvSpPr>
          <p:cNvPr id="14" name="TextBox 14"/>
          <p:cNvSpPr txBox="1"/>
          <p:nvPr/>
        </p:nvSpPr>
        <p:spPr>
          <a:xfrm rot="-212772">
            <a:off x="-284318" y="6921934"/>
            <a:ext cx="1972118" cy="173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18"/>
              </a:lnSpc>
            </a:pPr>
            <a:r>
              <a:rPr lang="en-US" sz="10227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L</a:t>
            </a:r>
          </a:p>
        </p:txBody>
      </p:sp>
      <p:sp>
        <p:nvSpPr>
          <p:cNvPr id="15" name="TextBox 15"/>
          <p:cNvSpPr txBox="1"/>
          <p:nvPr/>
        </p:nvSpPr>
        <p:spPr>
          <a:xfrm rot="-212772">
            <a:off x="903411" y="7854387"/>
            <a:ext cx="1026228" cy="90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0</a:t>
            </a:r>
          </a:p>
        </p:txBody>
      </p:sp>
      <p:sp>
        <p:nvSpPr>
          <p:cNvPr id="16" name="TextBox 16"/>
          <p:cNvSpPr txBox="1"/>
          <p:nvPr/>
        </p:nvSpPr>
        <p:spPr>
          <a:xfrm rot="1855661">
            <a:off x="1312620" y="7887124"/>
            <a:ext cx="1608634" cy="141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9"/>
              </a:lnSpc>
            </a:pPr>
            <a:r>
              <a:rPr lang="en-US" sz="8342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</a:t>
            </a:r>
          </a:p>
        </p:txBody>
      </p:sp>
      <p:sp>
        <p:nvSpPr>
          <p:cNvPr id="17" name="TextBox 17"/>
          <p:cNvSpPr txBox="1"/>
          <p:nvPr/>
        </p:nvSpPr>
        <p:spPr>
          <a:xfrm rot="-676878">
            <a:off x="1830887" y="7698149"/>
            <a:ext cx="1608634" cy="141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9"/>
              </a:lnSpc>
            </a:pPr>
            <a:r>
              <a:rPr lang="en-US" sz="8342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e</a:t>
            </a:r>
          </a:p>
        </p:txBody>
      </p:sp>
      <p:sp>
        <p:nvSpPr>
          <p:cNvPr id="18" name="TextBox 18"/>
          <p:cNvSpPr txBox="1"/>
          <p:nvPr/>
        </p:nvSpPr>
        <p:spPr>
          <a:xfrm rot="-146187">
            <a:off x="3159196" y="8576780"/>
            <a:ext cx="1562017" cy="136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1"/>
              </a:lnSpc>
            </a:pPr>
            <a:r>
              <a:rPr lang="en-US" sz="810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y</a:t>
            </a:r>
          </a:p>
        </p:txBody>
      </p:sp>
      <p:sp>
        <p:nvSpPr>
          <p:cNvPr id="19" name="TextBox 19"/>
          <p:cNvSpPr txBox="1"/>
          <p:nvPr/>
        </p:nvSpPr>
        <p:spPr>
          <a:xfrm rot="-146187">
            <a:off x="3855271" y="8841742"/>
            <a:ext cx="1358430" cy="11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3"/>
              </a:lnSpc>
            </a:pPr>
            <a:r>
              <a:rPr lang="en-US" sz="7045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o</a:t>
            </a:r>
          </a:p>
        </p:txBody>
      </p:sp>
      <p:sp>
        <p:nvSpPr>
          <p:cNvPr id="20" name="TextBox 20"/>
          <p:cNvSpPr txBox="1"/>
          <p:nvPr/>
        </p:nvSpPr>
        <p:spPr>
          <a:xfrm rot="-1005198">
            <a:off x="5655654" y="7929095"/>
            <a:ext cx="1421152" cy="126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8"/>
              </a:lnSpc>
            </a:pPr>
            <a:r>
              <a:rPr lang="en-US" sz="737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t</a:t>
            </a:r>
          </a:p>
        </p:txBody>
      </p:sp>
      <p:sp>
        <p:nvSpPr>
          <p:cNvPr id="21" name="TextBox 21"/>
          <p:cNvSpPr txBox="1"/>
          <p:nvPr/>
        </p:nvSpPr>
        <p:spPr>
          <a:xfrm rot="-2248273">
            <a:off x="6491437" y="8296170"/>
            <a:ext cx="1098800" cy="97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8"/>
              </a:lnSpc>
            </a:pPr>
            <a:r>
              <a:rPr lang="en-US" sz="5698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e</a:t>
            </a:r>
          </a:p>
        </p:txBody>
      </p:sp>
      <p:sp>
        <p:nvSpPr>
          <p:cNvPr id="22" name="TextBox 22"/>
          <p:cNvSpPr txBox="1"/>
          <p:nvPr/>
        </p:nvSpPr>
        <p:spPr>
          <a:xfrm rot="-387885">
            <a:off x="7161367" y="8075086"/>
            <a:ext cx="1098800" cy="97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8"/>
              </a:lnSpc>
            </a:pPr>
            <a:r>
              <a:rPr lang="en-US" sz="5698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e</a:t>
            </a:r>
          </a:p>
        </p:txBody>
      </p:sp>
      <p:sp>
        <p:nvSpPr>
          <p:cNvPr id="23" name="TextBox 23"/>
          <p:cNvSpPr txBox="1"/>
          <p:nvPr/>
        </p:nvSpPr>
        <p:spPr>
          <a:xfrm rot="-1895931">
            <a:off x="7706536" y="7998538"/>
            <a:ext cx="1533927" cy="135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 rot="-78658">
            <a:off x="8616875" y="8554884"/>
            <a:ext cx="1264165" cy="1109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8"/>
              </a:lnSpc>
            </a:pPr>
            <a:r>
              <a:rPr lang="en-US" sz="6556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h</a:t>
            </a:r>
          </a:p>
        </p:txBody>
      </p:sp>
      <p:sp>
        <p:nvSpPr>
          <p:cNvPr id="25" name="TextBox 25"/>
          <p:cNvSpPr txBox="1"/>
          <p:nvPr/>
        </p:nvSpPr>
        <p:spPr>
          <a:xfrm rot="-146187">
            <a:off x="4154771" y="8380487"/>
            <a:ext cx="1358430" cy="11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3"/>
              </a:lnSpc>
            </a:pPr>
            <a:r>
              <a:rPr lang="en-US" sz="7045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u</a:t>
            </a:r>
          </a:p>
        </p:txBody>
      </p:sp>
      <p:sp>
        <p:nvSpPr>
          <p:cNvPr id="26" name="TextBox 26"/>
          <p:cNvSpPr txBox="1"/>
          <p:nvPr/>
        </p:nvSpPr>
        <p:spPr>
          <a:xfrm rot="-146187">
            <a:off x="4768679" y="8591566"/>
            <a:ext cx="1358430" cy="11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3"/>
              </a:lnSpc>
            </a:pPr>
            <a:r>
              <a:rPr lang="en-US" sz="7045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33407" y="5202719"/>
            <a:ext cx="3653593" cy="2656466"/>
          </a:xfrm>
          <a:custGeom>
            <a:avLst/>
            <a:gdLst/>
            <a:ahLst/>
            <a:cxnLst/>
            <a:rect l="l" t="t" r="r" b="b"/>
            <a:pathLst>
              <a:path w="3653593" h="2656466">
                <a:moveTo>
                  <a:pt x="0" y="0"/>
                </a:moveTo>
                <a:lnTo>
                  <a:pt x="3653593" y="0"/>
                </a:lnTo>
                <a:lnTo>
                  <a:pt x="3653593" y="2656466"/>
                </a:lnTo>
                <a:lnTo>
                  <a:pt x="0" y="2656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3087132"/>
            <a:ext cx="5999418" cy="7441139"/>
          </a:xfrm>
          <a:custGeom>
            <a:avLst/>
            <a:gdLst/>
            <a:ahLst/>
            <a:cxnLst/>
            <a:rect l="l" t="t" r="r" b="b"/>
            <a:pathLst>
              <a:path w="5999418" h="7441139">
                <a:moveTo>
                  <a:pt x="0" y="0"/>
                </a:moveTo>
                <a:lnTo>
                  <a:pt x="5999418" y="0"/>
                </a:lnTo>
                <a:lnTo>
                  <a:pt x="5999418" y="7441139"/>
                </a:lnTo>
                <a:lnTo>
                  <a:pt x="0" y="7441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" y="1418914"/>
            <a:ext cx="2294377" cy="6069911"/>
          </a:xfrm>
          <a:custGeom>
            <a:avLst/>
            <a:gdLst/>
            <a:ahLst/>
            <a:cxnLst/>
            <a:rect l="l" t="t" r="r" b="b"/>
            <a:pathLst>
              <a:path w="4260990" h="6069911">
                <a:moveTo>
                  <a:pt x="4260990" y="0"/>
                </a:moveTo>
                <a:lnTo>
                  <a:pt x="0" y="0"/>
                </a:lnTo>
                <a:lnTo>
                  <a:pt x="0" y="6069911"/>
                </a:lnTo>
                <a:lnTo>
                  <a:pt x="4260990" y="6069911"/>
                </a:lnTo>
                <a:lnTo>
                  <a:pt x="4260990" y="0"/>
                </a:lnTo>
                <a:close/>
              </a:path>
            </a:pathLst>
          </a:custGeom>
          <a:blipFill>
            <a:blip r:embed="rId5"/>
            <a:stretch>
              <a:fillRect t="-829" r="-111120" b="-82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4462173"/>
            <a:ext cx="6633407" cy="5487637"/>
          </a:xfrm>
          <a:custGeom>
            <a:avLst/>
            <a:gdLst/>
            <a:ahLst/>
            <a:cxnLst/>
            <a:rect l="l" t="t" r="r" b="b"/>
            <a:pathLst>
              <a:path w="6633407" h="5487637">
                <a:moveTo>
                  <a:pt x="0" y="0"/>
                </a:moveTo>
                <a:lnTo>
                  <a:pt x="6633407" y="0"/>
                </a:lnTo>
                <a:lnTo>
                  <a:pt x="6633407" y="5487637"/>
                </a:lnTo>
                <a:lnTo>
                  <a:pt x="0" y="5487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7757669"/>
            <a:ext cx="10287000" cy="2770602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452477" y="5785647"/>
            <a:ext cx="3735040" cy="2715685"/>
          </a:xfrm>
          <a:custGeom>
            <a:avLst/>
            <a:gdLst/>
            <a:ahLst/>
            <a:cxnLst/>
            <a:rect l="l" t="t" r="r" b="b"/>
            <a:pathLst>
              <a:path w="3735040" h="2715685">
                <a:moveTo>
                  <a:pt x="0" y="0"/>
                </a:moveTo>
                <a:lnTo>
                  <a:pt x="3735039" y="0"/>
                </a:lnTo>
                <a:lnTo>
                  <a:pt x="3735039" y="2715685"/>
                </a:lnTo>
                <a:lnTo>
                  <a:pt x="0" y="2715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501533" y="7603294"/>
            <a:ext cx="1513535" cy="1345154"/>
          </a:xfrm>
          <a:custGeom>
            <a:avLst/>
            <a:gdLst/>
            <a:ahLst/>
            <a:cxnLst/>
            <a:rect l="l" t="t" r="r" b="b"/>
            <a:pathLst>
              <a:path w="1513535" h="1345154">
                <a:moveTo>
                  <a:pt x="0" y="0"/>
                </a:moveTo>
                <a:lnTo>
                  <a:pt x="1513534" y="0"/>
                </a:lnTo>
                <a:lnTo>
                  <a:pt x="1513534" y="1345154"/>
                </a:lnTo>
                <a:lnTo>
                  <a:pt x="0" y="1345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958537">
            <a:off x="4558591" y="6011693"/>
            <a:ext cx="3364712" cy="2372122"/>
          </a:xfrm>
          <a:custGeom>
            <a:avLst/>
            <a:gdLst/>
            <a:ahLst/>
            <a:cxnLst/>
            <a:rect l="l" t="t" r="r" b="b"/>
            <a:pathLst>
              <a:path w="3364712" h="2372122">
                <a:moveTo>
                  <a:pt x="0" y="0"/>
                </a:moveTo>
                <a:lnTo>
                  <a:pt x="3364712" y="0"/>
                </a:lnTo>
                <a:lnTo>
                  <a:pt x="3364712" y="2372122"/>
                </a:lnTo>
                <a:lnTo>
                  <a:pt x="0" y="23721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-1" y="5467493"/>
            <a:ext cx="4565664" cy="5060778"/>
          </a:xfrm>
          <a:custGeom>
            <a:avLst/>
            <a:gdLst/>
            <a:ahLst/>
            <a:cxnLst/>
            <a:rect l="l" t="t" r="r" b="b"/>
            <a:pathLst>
              <a:path w="8343591" h="7060764">
                <a:moveTo>
                  <a:pt x="8343591" y="0"/>
                </a:moveTo>
                <a:lnTo>
                  <a:pt x="0" y="0"/>
                </a:lnTo>
                <a:lnTo>
                  <a:pt x="0" y="7060764"/>
                </a:lnTo>
                <a:lnTo>
                  <a:pt x="8343591" y="7060764"/>
                </a:lnTo>
                <a:lnTo>
                  <a:pt x="8343591" y="0"/>
                </a:lnTo>
                <a:close/>
              </a:path>
            </a:pathLst>
          </a:custGeom>
          <a:blipFill>
            <a:blip r:embed="rId13"/>
            <a:stretch>
              <a:fillRect l="-3" t="-1" r="-66988" b="-311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5199652" y="4611253"/>
            <a:ext cx="5096893" cy="5917018"/>
          </a:xfrm>
          <a:custGeom>
            <a:avLst/>
            <a:gdLst/>
            <a:ahLst/>
            <a:cxnLst/>
            <a:rect l="l" t="t" r="r" b="b"/>
            <a:pathLst>
              <a:path w="8590951" h="5917018">
                <a:moveTo>
                  <a:pt x="8590951" y="0"/>
                </a:moveTo>
                <a:lnTo>
                  <a:pt x="0" y="0"/>
                </a:lnTo>
                <a:lnTo>
                  <a:pt x="0" y="5917018"/>
                </a:lnTo>
                <a:lnTo>
                  <a:pt x="8590951" y="5917018"/>
                </a:lnTo>
                <a:lnTo>
                  <a:pt x="8590951" y="0"/>
                </a:lnTo>
                <a:close/>
              </a:path>
            </a:pathLst>
          </a:custGeom>
          <a:blipFill>
            <a:blip r:embed="rId14"/>
            <a:stretch>
              <a:fillRect l="-69128" r="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904052" y="276688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1" y="60416"/>
            <a:ext cx="2714393" cy="1150069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1604638" y="850336"/>
            <a:ext cx="8410429" cy="238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“Oh no! I do not want to end up like Agnes!” Stripe said with a giggle. 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“She’s only got a few teeth left and a smile full of gaps!”.... said Spot.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102" y="1398987"/>
            <a:ext cx="8481898" cy="8888014"/>
          </a:xfrm>
          <a:custGeom>
            <a:avLst/>
            <a:gdLst/>
            <a:ahLst/>
            <a:cxnLst/>
            <a:rect l="l" t="t" r="r" b="b"/>
            <a:pathLst>
              <a:path w="21067654" h="19329573">
                <a:moveTo>
                  <a:pt x="0" y="0"/>
                </a:moveTo>
                <a:lnTo>
                  <a:pt x="21067654" y="0"/>
                </a:lnTo>
                <a:lnTo>
                  <a:pt x="21067654" y="19329572"/>
                </a:lnTo>
                <a:lnTo>
                  <a:pt x="0" y="1932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8384" b="-1174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355686">
            <a:off x="5829198" y="6787120"/>
            <a:ext cx="1202329" cy="1431344"/>
          </a:xfrm>
          <a:custGeom>
            <a:avLst/>
            <a:gdLst/>
            <a:ahLst/>
            <a:cxnLst/>
            <a:rect l="l" t="t" r="r" b="b"/>
            <a:pathLst>
              <a:path w="1202329" h="1431344">
                <a:moveTo>
                  <a:pt x="0" y="0"/>
                </a:moveTo>
                <a:lnTo>
                  <a:pt x="1202329" y="0"/>
                </a:lnTo>
                <a:lnTo>
                  <a:pt x="1202329" y="1431343"/>
                </a:lnTo>
                <a:lnTo>
                  <a:pt x="0" y="1431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712917">
            <a:off x="2459207" y="7561053"/>
            <a:ext cx="1202329" cy="1431344"/>
          </a:xfrm>
          <a:custGeom>
            <a:avLst/>
            <a:gdLst/>
            <a:ahLst/>
            <a:cxnLst/>
            <a:rect l="l" t="t" r="r" b="b"/>
            <a:pathLst>
              <a:path w="1202329" h="1431344">
                <a:moveTo>
                  <a:pt x="0" y="0"/>
                </a:moveTo>
                <a:lnTo>
                  <a:pt x="1202329" y="0"/>
                </a:lnTo>
                <a:lnTo>
                  <a:pt x="1202329" y="1431344"/>
                </a:lnTo>
                <a:lnTo>
                  <a:pt x="0" y="1431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19782188">
            <a:off x="10026" y="26068"/>
            <a:ext cx="5133474" cy="3441032"/>
          </a:xfrm>
          <a:custGeom>
            <a:avLst/>
            <a:gdLst/>
            <a:ahLst/>
            <a:cxnLst/>
            <a:rect l="l" t="t" r="r" b="b"/>
            <a:pathLst>
              <a:path w="8229600" h="5215509">
                <a:moveTo>
                  <a:pt x="0" y="0"/>
                </a:moveTo>
                <a:lnTo>
                  <a:pt x="8229600" y="0"/>
                </a:lnTo>
                <a:lnTo>
                  <a:pt x="8229600" y="5215509"/>
                </a:lnTo>
                <a:lnTo>
                  <a:pt x="0" y="5215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764733" y="190500"/>
            <a:ext cx="2627309" cy="1951687"/>
          </a:xfrm>
          <a:custGeom>
            <a:avLst/>
            <a:gdLst/>
            <a:ahLst/>
            <a:cxnLst/>
            <a:rect l="l" t="t" r="r" b="b"/>
            <a:pathLst>
              <a:path w="8229600" h="5215509">
                <a:moveTo>
                  <a:pt x="0" y="0"/>
                </a:moveTo>
                <a:lnTo>
                  <a:pt x="8229600" y="0"/>
                </a:lnTo>
                <a:lnTo>
                  <a:pt x="8229600" y="5215509"/>
                </a:lnTo>
                <a:lnTo>
                  <a:pt x="0" y="52155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6754" y="8531441"/>
            <a:ext cx="3433158" cy="1648232"/>
          </a:xfrm>
          <a:custGeom>
            <a:avLst/>
            <a:gdLst/>
            <a:ahLst/>
            <a:cxnLst/>
            <a:rect l="l" t="t" r="r" b="b"/>
            <a:pathLst>
              <a:path w="6252558" h="2899624">
                <a:moveTo>
                  <a:pt x="0" y="0"/>
                </a:moveTo>
                <a:lnTo>
                  <a:pt x="6252558" y="0"/>
                </a:lnTo>
                <a:lnTo>
                  <a:pt x="6252558" y="2899623"/>
                </a:lnTo>
                <a:lnTo>
                  <a:pt x="0" y="2899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757669"/>
            <a:ext cx="10287000" cy="2770602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646602" y="8205606"/>
            <a:ext cx="1043794" cy="1412192"/>
          </a:xfrm>
          <a:custGeom>
            <a:avLst/>
            <a:gdLst/>
            <a:ahLst/>
            <a:cxnLst/>
            <a:rect l="l" t="t" r="r" b="b"/>
            <a:pathLst>
              <a:path w="1043794" h="1412192">
                <a:moveTo>
                  <a:pt x="0" y="0"/>
                </a:moveTo>
                <a:lnTo>
                  <a:pt x="1043794" y="0"/>
                </a:lnTo>
                <a:lnTo>
                  <a:pt x="1043794" y="1412192"/>
                </a:lnTo>
                <a:lnTo>
                  <a:pt x="0" y="14121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042220" y="-12562"/>
            <a:ext cx="6252558" cy="2899624"/>
          </a:xfrm>
          <a:custGeom>
            <a:avLst/>
            <a:gdLst/>
            <a:ahLst/>
            <a:cxnLst/>
            <a:rect l="l" t="t" r="r" b="b"/>
            <a:pathLst>
              <a:path w="6252558" h="2899624">
                <a:moveTo>
                  <a:pt x="0" y="0"/>
                </a:moveTo>
                <a:lnTo>
                  <a:pt x="6252558" y="0"/>
                </a:lnTo>
                <a:lnTo>
                  <a:pt x="6252558" y="2899624"/>
                </a:lnTo>
                <a:lnTo>
                  <a:pt x="0" y="2899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6111873" y="1823538"/>
            <a:ext cx="4172630" cy="7056992"/>
          </a:xfrm>
          <a:custGeom>
            <a:avLst/>
            <a:gdLst/>
            <a:ahLst/>
            <a:cxnLst/>
            <a:rect l="l" t="t" r="r" b="b"/>
            <a:pathLst>
              <a:path w="5539739" h="7056992">
                <a:moveTo>
                  <a:pt x="5539739" y="0"/>
                </a:moveTo>
                <a:lnTo>
                  <a:pt x="0" y="0"/>
                </a:lnTo>
                <a:lnTo>
                  <a:pt x="0" y="7056992"/>
                </a:lnTo>
                <a:lnTo>
                  <a:pt x="5539739" y="7056992"/>
                </a:lnTo>
                <a:lnTo>
                  <a:pt x="5539739" y="0"/>
                </a:lnTo>
                <a:close/>
              </a:path>
            </a:pathLst>
          </a:custGeom>
          <a:blipFill>
            <a:blip r:embed="rId6"/>
            <a:stretch>
              <a:fillRect l="-3276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224580" flipH="1">
            <a:off x="282803" y="4256770"/>
            <a:ext cx="8343591" cy="6048893"/>
          </a:xfrm>
          <a:custGeom>
            <a:avLst/>
            <a:gdLst/>
            <a:ahLst/>
            <a:cxnLst/>
            <a:rect l="l" t="t" r="r" b="b"/>
            <a:pathLst>
              <a:path w="8343591" h="7060764">
                <a:moveTo>
                  <a:pt x="8343591" y="0"/>
                </a:moveTo>
                <a:lnTo>
                  <a:pt x="0" y="0"/>
                </a:lnTo>
                <a:lnTo>
                  <a:pt x="0" y="7060764"/>
                </a:lnTo>
                <a:lnTo>
                  <a:pt x="8343591" y="7060764"/>
                </a:lnTo>
                <a:lnTo>
                  <a:pt x="8343591" y="0"/>
                </a:lnTo>
                <a:close/>
              </a:path>
            </a:pathLst>
          </a:custGeom>
          <a:blipFill>
            <a:blip r:embed="rId7"/>
            <a:stretch>
              <a:fillRect b="-167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289494">
            <a:off x="8614575" y="8635473"/>
            <a:ext cx="807997" cy="1093173"/>
          </a:xfrm>
          <a:custGeom>
            <a:avLst/>
            <a:gdLst/>
            <a:ahLst/>
            <a:cxnLst/>
            <a:rect l="l" t="t" r="r" b="b"/>
            <a:pathLst>
              <a:path w="807997" h="1093173">
                <a:moveTo>
                  <a:pt x="0" y="0"/>
                </a:moveTo>
                <a:lnTo>
                  <a:pt x="807997" y="0"/>
                </a:lnTo>
                <a:lnTo>
                  <a:pt x="807997" y="1093173"/>
                </a:lnTo>
                <a:lnTo>
                  <a:pt x="0" y="1093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2886436">
            <a:off x="8489906" y="8586163"/>
            <a:ext cx="1904372" cy="561790"/>
          </a:xfrm>
          <a:custGeom>
            <a:avLst/>
            <a:gdLst/>
            <a:ahLst/>
            <a:cxnLst/>
            <a:rect l="l" t="t" r="r" b="b"/>
            <a:pathLst>
              <a:path w="1904372" h="561790">
                <a:moveTo>
                  <a:pt x="0" y="0"/>
                </a:moveTo>
                <a:lnTo>
                  <a:pt x="1904372" y="0"/>
                </a:lnTo>
                <a:lnTo>
                  <a:pt x="1904372" y="561790"/>
                </a:lnTo>
                <a:lnTo>
                  <a:pt x="0" y="561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11766" y="2630923"/>
            <a:ext cx="3951351" cy="2235045"/>
          </a:xfrm>
          <a:custGeom>
            <a:avLst/>
            <a:gdLst/>
            <a:ahLst/>
            <a:cxnLst/>
            <a:rect l="l" t="t" r="r" b="b"/>
            <a:pathLst>
              <a:path w="6252558" h="2899624">
                <a:moveTo>
                  <a:pt x="0" y="0"/>
                </a:moveTo>
                <a:lnTo>
                  <a:pt x="6252558" y="0"/>
                </a:lnTo>
                <a:lnTo>
                  <a:pt x="6252558" y="2899624"/>
                </a:lnTo>
                <a:lnTo>
                  <a:pt x="0" y="2899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7353" y="7786073"/>
            <a:ext cx="915761" cy="839066"/>
          </a:xfrm>
          <a:custGeom>
            <a:avLst/>
            <a:gdLst/>
            <a:ahLst/>
            <a:cxnLst/>
            <a:rect l="l" t="t" r="r" b="b"/>
            <a:pathLst>
              <a:path w="915761" h="839066">
                <a:moveTo>
                  <a:pt x="0" y="0"/>
                </a:moveTo>
                <a:lnTo>
                  <a:pt x="915761" y="0"/>
                </a:lnTo>
                <a:lnTo>
                  <a:pt x="915761" y="839066"/>
                </a:lnTo>
                <a:lnTo>
                  <a:pt x="0" y="8390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>
          <a:xfrm rot="-224580">
            <a:off x="5934246" y="3696500"/>
            <a:ext cx="3359525" cy="2666623"/>
          </a:xfrm>
          <a:custGeom>
            <a:avLst/>
            <a:gdLst/>
            <a:ahLst/>
            <a:cxnLst/>
            <a:rect l="l" t="t" r="r" b="b"/>
            <a:pathLst>
              <a:path w="3359525" h="2666623">
                <a:moveTo>
                  <a:pt x="0" y="0"/>
                </a:moveTo>
                <a:lnTo>
                  <a:pt x="3359525" y="0"/>
                </a:lnTo>
                <a:lnTo>
                  <a:pt x="3359525" y="2666623"/>
                </a:lnTo>
                <a:lnTo>
                  <a:pt x="0" y="2666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2563546">
            <a:off x="1495620" y="4624221"/>
            <a:ext cx="1804034" cy="1247039"/>
          </a:xfrm>
          <a:custGeom>
            <a:avLst/>
            <a:gdLst/>
            <a:ahLst/>
            <a:cxnLst/>
            <a:rect l="l" t="t" r="r" b="b"/>
            <a:pathLst>
              <a:path w="1804034" h="1247039">
                <a:moveTo>
                  <a:pt x="0" y="0"/>
                </a:moveTo>
                <a:lnTo>
                  <a:pt x="1804034" y="0"/>
                </a:lnTo>
                <a:lnTo>
                  <a:pt x="1804034" y="1247039"/>
                </a:lnTo>
                <a:lnTo>
                  <a:pt x="0" y="1247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3256188">
            <a:off x="2720455" y="4184916"/>
            <a:ext cx="1804034" cy="1247039"/>
          </a:xfrm>
          <a:custGeom>
            <a:avLst/>
            <a:gdLst/>
            <a:ahLst/>
            <a:cxnLst/>
            <a:rect l="l" t="t" r="r" b="b"/>
            <a:pathLst>
              <a:path w="1804034" h="1247039">
                <a:moveTo>
                  <a:pt x="0" y="0"/>
                </a:moveTo>
                <a:lnTo>
                  <a:pt x="1804035" y="0"/>
                </a:lnTo>
                <a:lnTo>
                  <a:pt x="1804035" y="1247039"/>
                </a:lnTo>
                <a:lnTo>
                  <a:pt x="0" y="1247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5024507">
            <a:off x="4230640" y="4313034"/>
            <a:ext cx="1804034" cy="1247039"/>
          </a:xfrm>
          <a:custGeom>
            <a:avLst/>
            <a:gdLst/>
            <a:ahLst/>
            <a:cxnLst/>
            <a:rect l="l" t="t" r="r" b="b"/>
            <a:pathLst>
              <a:path w="1804034" h="1247039">
                <a:moveTo>
                  <a:pt x="0" y="0"/>
                </a:moveTo>
                <a:lnTo>
                  <a:pt x="1804034" y="0"/>
                </a:lnTo>
                <a:lnTo>
                  <a:pt x="1804034" y="1247039"/>
                </a:lnTo>
                <a:lnTo>
                  <a:pt x="0" y="1247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927994">
            <a:off x="207359" y="5846417"/>
            <a:ext cx="1804034" cy="1247039"/>
          </a:xfrm>
          <a:custGeom>
            <a:avLst/>
            <a:gdLst/>
            <a:ahLst/>
            <a:cxnLst/>
            <a:rect l="l" t="t" r="r" b="b"/>
            <a:pathLst>
              <a:path w="1804034" h="1247039">
                <a:moveTo>
                  <a:pt x="0" y="0"/>
                </a:moveTo>
                <a:lnTo>
                  <a:pt x="1804034" y="0"/>
                </a:lnTo>
                <a:lnTo>
                  <a:pt x="1804034" y="1247039"/>
                </a:lnTo>
                <a:lnTo>
                  <a:pt x="0" y="1247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735512">
            <a:off x="8521271" y="9203569"/>
            <a:ext cx="658173" cy="813473"/>
          </a:xfrm>
          <a:custGeom>
            <a:avLst/>
            <a:gdLst/>
            <a:ahLst/>
            <a:cxnLst/>
            <a:rect l="l" t="t" r="r" b="b"/>
            <a:pathLst>
              <a:path w="658173" h="813473">
                <a:moveTo>
                  <a:pt x="0" y="0"/>
                </a:moveTo>
                <a:lnTo>
                  <a:pt x="658173" y="0"/>
                </a:lnTo>
                <a:lnTo>
                  <a:pt x="658173" y="813473"/>
                </a:lnTo>
                <a:lnTo>
                  <a:pt x="0" y="813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6797919" y="9706785"/>
            <a:ext cx="1697367" cy="500723"/>
          </a:xfrm>
          <a:custGeom>
            <a:avLst/>
            <a:gdLst/>
            <a:ahLst/>
            <a:cxnLst/>
            <a:rect l="l" t="t" r="r" b="b"/>
            <a:pathLst>
              <a:path w="1697367" h="500723">
                <a:moveTo>
                  <a:pt x="0" y="0"/>
                </a:moveTo>
                <a:lnTo>
                  <a:pt x="1697367" y="0"/>
                </a:lnTo>
                <a:lnTo>
                  <a:pt x="1697367" y="500723"/>
                </a:lnTo>
                <a:lnTo>
                  <a:pt x="0" y="500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568752">
            <a:off x="7370616" y="5435482"/>
            <a:ext cx="1116742" cy="611163"/>
          </a:xfrm>
          <a:custGeom>
            <a:avLst/>
            <a:gdLst/>
            <a:ahLst/>
            <a:cxnLst/>
            <a:rect l="l" t="t" r="r" b="b"/>
            <a:pathLst>
              <a:path w="1116742" h="611163">
                <a:moveTo>
                  <a:pt x="0" y="0"/>
                </a:moveTo>
                <a:lnTo>
                  <a:pt x="1116742" y="0"/>
                </a:lnTo>
                <a:lnTo>
                  <a:pt x="1116742" y="611162"/>
                </a:lnTo>
                <a:lnTo>
                  <a:pt x="0" y="6111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3026970">
            <a:off x="8929213" y="9550410"/>
            <a:ext cx="658173" cy="813473"/>
          </a:xfrm>
          <a:custGeom>
            <a:avLst/>
            <a:gdLst/>
            <a:ahLst/>
            <a:cxnLst/>
            <a:rect l="l" t="t" r="r" b="b"/>
            <a:pathLst>
              <a:path w="658173" h="813473">
                <a:moveTo>
                  <a:pt x="0" y="0"/>
                </a:moveTo>
                <a:lnTo>
                  <a:pt x="658174" y="0"/>
                </a:lnTo>
                <a:lnTo>
                  <a:pt x="658174" y="813473"/>
                </a:lnTo>
                <a:lnTo>
                  <a:pt x="0" y="813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 rot="704518">
            <a:off x="6923916" y="8695917"/>
            <a:ext cx="807997" cy="1093173"/>
          </a:xfrm>
          <a:custGeom>
            <a:avLst/>
            <a:gdLst/>
            <a:ahLst/>
            <a:cxnLst/>
            <a:rect l="l" t="t" r="r" b="b"/>
            <a:pathLst>
              <a:path w="807997" h="1093173">
                <a:moveTo>
                  <a:pt x="0" y="0"/>
                </a:moveTo>
                <a:lnTo>
                  <a:pt x="807997" y="0"/>
                </a:lnTo>
                <a:lnTo>
                  <a:pt x="807997" y="1093173"/>
                </a:lnTo>
                <a:lnTo>
                  <a:pt x="0" y="1093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-1406460" flipH="1">
            <a:off x="6600632" y="8732688"/>
            <a:ext cx="727165" cy="898743"/>
          </a:xfrm>
          <a:custGeom>
            <a:avLst/>
            <a:gdLst/>
            <a:ahLst/>
            <a:cxnLst/>
            <a:rect l="l" t="t" r="r" b="b"/>
            <a:pathLst>
              <a:path w="727165" h="898743">
                <a:moveTo>
                  <a:pt x="727165" y="0"/>
                </a:moveTo>
                <a:lnTo>
                  <a:pt x="0" y="0"/>
                </a:lnTo>
                <a:lnTo>
                  <a:pt x="0" y="898743"/>
                </a:lnTo>
                <a:lnTo>
                  <a:pt x="727165" y="898743"/>
                </a:lnTo>
                <a:lnTo>
                  <a:pt x="72716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-3015961">
            <a:off x="7452030" y="9094302"/>
            <a:ext cx="990928" cy="1224742"/>
          </a:xfrm>
          <a:custGeom>
            <a:avLst/>
            <a:gdLst/>
            <a:ahLst/>
            <a:cxnLst/>
            <a:rect l="l" t="t" r="r" b="b"/>
            <a:pathLst>
              <a:path w="990928" h="1224742">
                <a:moveTo>
                  <a:pt x="0" y="0"/>
                </a:moveTo>
                <a:lnTo>
                  <a:pt x="990927" y="0"/>
                </a:lnTo>
                <a:lnTo>
                  <a:pt x="990927" y="1224742"/>
                </a:lnTo>
                <a:lnTo>
                  <a:pt x="0" y="12247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rot="1870662">
            <a:off x="9126130" y="9823105"/>
            <a:ext cx="1176437" cy="268082"/>
          </a:xfrm>
          <a:custGeom>
            <a:avLst/>
            <a:gdLst/>
            <a:ahLst/>
            <a:cxnLst/>
            <a:rect l="l" t="t" r="r" b="b"/>
            <a:pathLst>
              <a:path w="1176437" h="268082">
                <a:moveTo>
                  <a:pt x="0" y="0"/>
                </a:moveTo>
                <a:lnTo>
                  <a:pt x="1176437" y="0"/>
                </a:lnTo>
                <a:lnTo>
                  <a:pt x="1176437" y="268083"/>
                </a:lnTo>
                <a:lnTo>
                  <a:pt x="0" y="2680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94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450528" y="751739"/>
            <a:ext cx="6001349" cy="238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“Well, to make my teeth better again, my dentist taught me how to be a super toothbrush Ninja Warrior!” Said Spot.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757" r="-257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946765" y="3852012"/>
            <a:ext cx="5086892" cy="4304782"/>
          </a:xfrm>
          <a:custGeom>
            <a:avLst/>
            <a:gdLst/>
            <a:ahLst/>
            <a:cxnLst/>
            <a:rect l="l" t="t" r="r" b="b"/>
            <a:pathLst>
              <a:path w="5086892" h="4304782">
                <a:moveTo>
                  <a:pt x="0" y="0"/>
                </a:moveTo>
                <a:lnTo>
                  <a:pt x="5086892" y="0"/>
                </a:lnTo>
                <a:lnTo>
                  <a:pt x="5086892" y="4304782"/>
                </a:lnTo>
                <a:lnTo>
                  <a:pt x="0" y="4304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13725" y="3321235"/>
            <a:ext cx="2682258" cy="4227054"/>
          </a:xfrm>
          <a:custGeom>
            <a:avLst/>
            <a:gdLst/>
            <a:ahLst/>
            <a:cxnLst/>
            <a:rect l="l" t="t" r="r" b="b"/>
            <a:pathLst>
              <a:path w="2682258" h="4227054">
                <a:moveTo>
                  <a:pt x="0" y="0"/>
                </a:moveTo>
                <a:lnTo>
                  <a:pt x="2682258" y="0"/>
                </a:lnTo>
                <a:lnTo>
                  <a:pt x="2682258" y="4227054"/>
                </a:lnTo>
                <a:lnTo>
                  <a:pt x="0" y="4227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 rot="-339221">
            <a:off x="1438599" y="6240494"/>
            <a:ext cx="1278063" cy="31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6"/>
              </a:lnSpc>
            </a:pPr>
            <a:r>
              <a:rPr lang="en-US" sz="1862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BRUSH!!!!!</a:t>
            </a:r>
          </a:p>
        </p:txBody>
      </p:sp>
      <p:sp>
        <p:nvSpPr>
          <p:cNvPr id="6" name="Freeform 6"/>
          <p:cNvSpPr/>
          <p:nvPr/>
        </p:nvSpPr>
        <p:spPr>
          <a:xfrm rot="741067">
            <a:off x="3204218" y="4831894"/>
            <a:ext cx="2294708" cy="2596891"/>
          </a:xfrm>
          <a:custGeom>
            <a:avLst/>
            <a:gdLst/>
            <a:ahLst/>
            <a:cxnLst/>
            <a:rect l="l" t="t" r="r" b="b"/>
            <a:pathLst>
              <a:path w="2294708" h="2596891">
                <a:moveTo>
                  <a:pt x="0" y="0"/>
                </a:moveTo>
                <a:lnTo>
                  <a:pt x="2294707" y="0"/>
                </a:lnTo>
                <a:lnTo>
                  <a:pt x="2294707" y="2596891"/>
                </a:lnTo>
                <a:lnTo>
                  <a:pt x="0" y="2596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1864531">
            <a:off x="3767996" y="4681324"/>
            <a:ext cx="997193" cy="681437"/>
          </a:xfrm>
          <a:custGeom>
            <a:avLst/>
            <a:gdLst/>
            <a:ahLst/>
            <a:cxnLst/>
            <a:rect l="l" t="t" r="r" b="b"/>
            <a:pathLst>
              <a:path w="997193" h="681437">
                <a:moveTo>
                  <a:pt x="0" y="0"/>
                </a:moveTo>
                <a:lnTo>
                  <a:pt x="997193" y="0"/>
                </a:lnTo>
                <a:lnTo>
                  <a:pt x="997193" y="681436"/>
                </a:lnTo>
                <a:lnTo>
                  <a:pt x="0" y="6814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281" r="-2328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79416" y="6272617"/>
            <a:ext cx="1039823" cy="1506990"/>
          </a:xfrm>
          <a:custGeom>
            <a:avLst/>
            <a:gdLst/>
            <a:ahLst/>
            <a:cxnLst/>
            <a:rect l="l" t="t" r="r" b="b"/>
            <a:pathLst>
              <a:path w="1039823" h="1506990">
                <a:moveTo>
                  <a:pt x="0" y="0"/>
                </a:moveTo>
                <a:lnTo>
                  <a:pt x="1039823" y="0"/>
                </a:lnTo>
                <a:lnTo>
                  <a:pt x="1039823" y="1506990"/>
                </a:lnTo>
                <a:lnTo>
                  <a:pt x="0" y="15069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608220" y="830985"/>
            <a:ext cx="8650080" cy="17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FFFFFF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“I now brush my teeth every morning and night. It takes a little time, but - wow — it makes me feel so much better!”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9205" y="8356819"/>
            <a:ext cx="8888589" cy="178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FFFFFF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“I make sure that I take my time when I brush my teeth, so they get extra squeaky clean,” said Spot.</a:t>
            </a:r>
          </a:p>
        </p:txBody>
      </p:sp>
      <p:sp>
        <p:nvSpPr>
          <p:cNvPr id="11" name="TextBox 11"/>
          <p:cNvSpPr txBox="1"/>
          <p:nvPr/>
        </p:nvSpPr>
        <p:spPr>
          <a:xfrm rot="-604927">
            <a:off x="1041212" y="4203276"/>
            <a:ext cx="1118450" cy="31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6"/>
              </a:lnSpc>
            </a:pPr>
            <a:r>
              <a:rPr lang="en-US" sz="1862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BRUSH TEETH</a:t>
            </a:r>
          </a:p>
        </p:txBody>
      </p:sp>
      <p:sp>
        <p:nvSpPr>
          <p:cNvPr id="12" name="TextBox 12"/>
          <p:cNvSpPr txBox="1"/>
          <p:nvPr/>
        </p:nvSpPr>
        <p:spPr>
          <a:xfrm rot="-667237">
            <a:off x="1243662" y="4824611"/>
            <a:ext cx="1118450" cy="6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6"/>
              </a:lnSpc>
            </a:pPr>
            <a:r>
              <a:rPr lang="en-US" sz="1862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REMEMBER TO BRUSH</a:t>
            </a:r>
          </a:p>
        </p:txBody>
      </p:sp>
      <p:sp>
        <p:nvSpPr>
          <p:cNvPr id="13" name="TextBox 13"/>
          <p:cNvSpPr txBox="1"/>
          <p:nvPr/>
        </p:nvSpPr>
        <p:spPr>
          <a:xfrm rot="-125659">
            <a:off x="2142745" y="6916466"/>
            <a:ext cx="723850" cy="41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1205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EAT ROCK CAKE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8597" y="4164201"/>
            <a:ext cx="4348403" cy="3694984"/>
          </a:xfrm>
          <a:custGeom>
            <a:avLst/>
            <a:gdLst/>
            <a:ahLst/>
            <a:cxnLst/>
            <a:rect l="l" t="t" r="r" b="b"/>
            <a:pathLst>
              <a:path w="5081926" h="3694984">
                <a:moveTo>
                  <a:pt x="0" y="0"/>
                </a:moveTo>
                <a:lnTo>
                  <a:pt x="5081926" y="0"/>
                </a:lnTo>
                <a:lnTo>
                  <a:pt x="5081926" y="3694984"/>
                </a:lnTo>
                <a:lnTo>
                  <a:pt x="0" y="369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615393" y="1397719"/>
            <a:ext cx="4967237" cy="2440155"/>
          </a:xfrm>
          <a:custGeom>
            <a:avLst/>
            <a:gdLst/>
            <a:ahLst/>
            <a:cxnLst/>
            <a:rect l="l" t="t" r="r" b="b"/>
            <a:pathLst>
              <a:path w="4967237" h="2440155">
                <a:moveTo>
                  <a:pt x="0" y="0"/>
                </a:moveTo>
                <a:lnTo>
                  <a:pt x="4967237" y="0"/>
                </a:lnTo>
                <a:lnTo>
                  <a:pt x="4967237" y="2440156"/>
                </a:lnTo>
                <a:lnTo>
                  <a:pt x="0" y="2440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3454756"/>
            <a:ext cx="7851164" cy="6495054"/>
          </a:xfrm>
          <a:custGeom>
            <a:avLst/>
            <a:gdLst/>
            <a:ahLst/>
            <a:cxnLst/>
            <a:rect l="l" t="t" r="r" b="b"/>
            <a:pathLst>
              <a:path w="7851164" h="6495054">
                <a:moveTo>
                  <a:pt x="0" y="0"/>
                </a:moveTo>
                <a:lnTo>
                  <a:pt x="7851164" y="0"/>
                </a:lnTo>
                <a:lnTo>
                  <a:pt x="7851164" y="6495054"/>
                </a:lnTo>
                <a:lnTo>
                  <a:pt x="0" y="6495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757669"/>
            <a:ext cx="10287000" cy="2529331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821140" y="5842459"/>
            <a:ext cx="3735040" cy="2715685"/>
          </a:xfrm>
          <a:custGeom>
            <a:avLst/>
            <a:gdLst/>
            <a:ahLst/>
            <a:cxnLst/>
            <a:rect l="l" t="t" r="r" b="b"/>
            <a:pathLst>
              <a:path w="3735040" h="2715685">
                <a:moveTo>
                  <a:pt x="0" y="0"/>
                </a:moveTo>
                <a:lnTo>
                  <a:pt x="3735039" y="0"/>
                </a:lnTo>
                <a:lnTo>
                  <a:pt x="3735039" y="2715685"/>
                </a:lnTo>
                <a:lnTo>
                  <a:pt x="0" y="2715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501533" y="7603294"/>
            <a:ext cx="1513535" cy="1345154"/>
          </a:xfrm>
          <a:custGeom>
            <a:avLst/>
            <a:gdLst/>
            <a:ahLst/>
            <a:cxnLst/>
            <a:rect l="l" t="t" r="r" b="b"/>
            <a:pathLst>
              <a:path w="1513535" h="1345154">
                <a:moveTo>
                  <a:pt x="0" y="0"/>
                </a:moveTo>
                <a:lnTo>
                  <a:pt x="1513534" y="0"/>
                </a:lnTo>
                <a:lnTo>
                  <a:pt x="1513534" y="1345154"/>
                </a:lnTo>
                <a:lnTo>
                  <a:pt x="0" y="1345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958537">
            <a:off x="4558591" y="6011693"/>
            <a:ext cx="3364712" cy="2372122"/>
          </a:xfrm>
          <a:custGeom>
            <a:avLst/>
            <a:gdLst/>
            <a:ahLst/>
            <a:cxnLst/>
            <a:rect l="l" t="t" r="r" b="b"/>
            <a:pathLst>
              <a:path w="3364712" h="2372122">
                <a:moveTo>
                  <a:pt x="0" y="0"/>
                </a:moveTo>
                <a:lnTo>
                  <a:pt x="3364712" y="0"/>
                </a:lnTo>
                <a:lnTo>
                  <a:pt x="3364712" y="2372122"/>
                </a:lnTo>
                <a:lnTo>
                  <a:pt x="0" y="2372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flipH="1">
            <a:off x="197118" y="5696689"/>
            <a:ext cx="4208698" cy="3561611"/>
          </a:xfrm>
          <a:custGeom>
            <a:avLst/>
            <a:gdLst/>
            <a:ahLst/>
            <a:cxnLst/>
            <a:rect l="l" t="t" r="r" b="b"/>
            <a:pathLst>
              <a:path w="4208698" h="3561611">
                <a:moveTo>
                  <a:pt x="4208698" y="0"/>
                </a:moveTo>
                <a:lnTo>
                  <a:pt x="0" y="0"/>
                </a:lnTo>
                <a:lnTo>
                  <a:pt x="0" y="3561611"/>
                </a:lnTo>
                <a:lnTo>
                  <a:pt x="4208698" y="3561611"/>
                </a:lnTo>
                <a:lnTo>
                  <a:pt x="420869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578018" flipH="1">
            <a:off x="5405052" y="5424161"/>
            <a:ext cx="5171123" cy="3561611"/>
          </a:xfrm>
          <a:custGeom>
            <a:avLst/>
            <a:gdLst/>
            <a:ahLst/>
            <a:cxnLst/>
            <a:rect l="l" t="t" r="r" b="b"/>
            <a:pathLst>
              <a:path w="5171123" h="3561611">
                <a:moveTo>
                  <a:pt x="5171123" y="0"/>
                </a:moveTo>
                <a:lnTo>
                  <a:pt x="0" y="0"/>
                </a:lnTo>
                <a:lnTo>
                  <a:pt x="0" y="3561611"/>
                </a:lnTo>
                <a:lnTo>
                  <a:pt x="5171123" y="3561611"/>
                </a:lnTo>
                <a:lnTo>
                  <a:pt x="517112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904052" y="276688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6068" y="-41144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3697009">
            <a:off x="5015088" y="7084877"/>
            <a:ext cx="1463993" cy="481288"/>
          </a:xfrm>
          <a:custGeom>
            <a:avLst/>
            <a:gdLst/>
            <a:ahLst/>
            <a:cxnLst/>
            <a:rect l="l" t="t" r="r" b="b"/>
            <a:pathLst>
              <a:path w="1463993" h="481288">
                <a:moveTo>
                  <a:pt x="0" y="0"/>
                </a:moveTo>
                <a:lnTo>
                  <a:pt x="1463993" y="0"/>
                </a:lnTo>
                <a:lnTo>
                  <a:pt x="1463993" y="481287"/>
                </a:lnTo>
                <a:lnTo>
                  <a:pt x="0" y="4812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1544789">
            <a:off x="5121160" y="6316234"/>
            <a:ext cx="984635" cy="501780"/>
          </a:xfrm>
          <a:custGeom>
            <a:avLst/>
            <a:gdLst/>
            <a:ahLst/>
            <a:cxnLst/>
            <a:rect l="l" t="t" r="r" b="b"/>
            <a:pathLst>
              <a:path w="984635" h="501780">
                <a:moveTo>
                  <a:pt x="0" y="0"/>
                </a:moveTo>
                <a:lnTo>
                  <a:pt x="984636" y="0"/>
                </a:lnTo>
                <a:lnTo>
                  <a:pt x="984636" y="501781"/>
                </a:lnTo>
                <a:lnTo>
                  <a:pt x="0" y="501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4384" r="-18885" b="-438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846174" y="857439"/>
            <a:ext cx="8594653" cy="298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Stripe felt relieved.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He was happy he knew what was happening and how to make his teeth happy again.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He was even more excited to see the dentist!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291858">
            <a:off x="121382" y="5211051"/>
            <a:ext cx="1802320" cy="1813655"/>
          </a:xfrm>
          <a:custGeom>
            <a:avLst/>
            <a:gdLst/>
            <a:ahLst/>
            <a:cxnLst/>
            <a:rect l="l" t="t" r="r" b="b"/>
            <a:pathLst>
              <a:path w="1802320" h="1813655">
                <a:moveTo>
                  <a:pt x="0" y="0"/>
                </a:moveTo>
                <a:lnTo>
                  <a:pt x="1802320" y="0"/>
                </a:lnTo>
                <a:lnTo>
                  <a:pt x="1802320" y="1813655"/>
                </a:lnTo>
                <a:lnTo>
                  <a:pt x="0" y="1813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157123" y="6357948"/>
            <a:ext cx="1424501" cy="1433460"/>
          </a:xfrm>
          <a:custGeom>
            <a:avLst/>
            <a:gdLst/>
            <a:ahLst/>
            <a:cxnLst/>
            <a:rect l="l" t="t" r="r" b="b"/>
            <a:pathLst>
              <a:path w="1424501" h="1433460">
                <a:moveTo>
                  <a:pt x="0" y="0"/>
                </a:moveTo>
                <a:lnTo>
                  <a:pt x="1424501" y="0"/>
                </a:lnTo>
                <a:lnTo>
                  <a:pt x="1424501" y="1433460"/>
                </a:lnTo>
                <a:lnTo>
                  <a:pt x="0" y="143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0" y="5236682"/>
            <a:ext cx="7999609" cy="5036468"/>
          </a:xfrm>
          <a:custGeom>
            <a:avLst/>
            <a:gdLst/>
            <a:ahLst/>
            <a:cxnLst/>
            <a:rect l="l" t="t" r="r" b="b"/>
            <a:pathLst>
              <a:path w="8192405" h="6932823">
                <a:moveTo>
                  <a:pt x="8192405" y="0"/>
                </a:moveTo>
                <a:lnTo>
                  <a:pt x="0" y="0"/>
                </a:lnTo>
                <a:lnTo>
                  <a:pt x="0" y="6932822"/>
                </a:lnTo>
                <a:lnTo>
                  <a:pt x="8192405" y="6932822"/>
                </a:lnTo>
                <a:lnTo>
                  <a:pt x="8192405" y="0"/>
                </a:lnTo>
                <a:close/>
              </a:path>
            </a:pathLst>
          </a:custGeom>
          <a:blipFill>
            <a:blip r:embed="rId6"/>
            <a:stretch>
              <a:fillRect r="-2410" b="-37652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6206704" y="5639365"/>
            <a:ext cx="920070" cy="877516"/>
          </a:xfrm>
          <a:custGeom>
            <a:avLst/>
            <a:gdLst/>
            <a:ahLst/>
            <a:cxnLst/>
            <a:rect l="l" t="t" r="r" b="b"/>
            <a:pathLst>
              <a:path w="920070" h="877516">
                <a:moveTo>
                  <a:pt x="0" y="0"/>
                </a:moveTo>
                <a:lnTo>
                  <a:pt x="920070" y="0"/>
                </a:lnTo>
                <a:lnTo>
                  <a:pt x="920070" y="877516"/>
                </a:lnTo>
                <a:lnTo>
                  <a:pt x="0" y="8775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2575560">
            <a:off x="9203167" y="8779390"/>
            <a:ext cx="1052893" cy="1090569"/>
          </a:xfrm>
          <a:custGeom>
            <a:avLst/>
            <a:gdLst/>
            <a:ahLst/>
            <a:cxnLst/>
            <a:rect l="l" t="t" r="r" b="b"/>
            <a:pathLst>
              <a:path w="2044541" h="2057400">
                <a:moveTo>
                  <a:pt x="0" y="0"/>
                </a:moveTo>
                <a:lnTo>
                  <a:pt x="2044541" y="0"/>
                </a:lnTo>
                <a:lnTo>
                  <a:pt x="204454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 rot="758386">
            <a:off x="2252278" y="1311458"/>
            <a:ext cx="7490830" cy="242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4648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And the best bit about it all.....my mouth feels better and I can smile again!</a:t>
            </a:r>
          </a:p>
        </p:txBody>
      </p:sp>
      <p:sp>
        <p:nvSpPr>
          <p:cNvPr id="8" name="Freeform 8"/>
          <p:cNvSpPr/>
          <p:nvPr/>
        </p:nvSpPr>
        <p:spPr>
          <a:xfrm>
            <a:off x="6677828" y="7038335"/>
            <a:ext cx="1011654" cy="1018017"/>
          </a:xfrm>
          <a:custGeom>
            <a:avLst/>
            <a:gdLst/>
            <a:ahLst/>
            <a:cxnLst/>
            <a:rect l="l" t="t" r="r" b="b"/>
            <a:pathLst>
              <a:path w="1011654" h="1018017">
                <a:moveTo>
                  <a:pt x="0" y="0"/>
                </a:moveTo>
                <a:lnTo>
                  <a:pt x="1011654" y="0"/>
                </a:lnTo>
                <a:lnTo>
                  <a:pt x="1011654" y="1018017"/>
                </a:lnTo>
                <a:lnTo>
                  <a:pt x="0" y="1018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246646" y="657659"/>
            <a:ext cx="1011654" cy="1018017"/>
          </a:xfrm>
          <a:custGeom>
            <a:avLst/>
            <a:gdLst/>
            <a:ahLst/>
            <a:cxnLst/>
            <a:rect l="l" t="t" r="r" b="b"/>
            <a:pathLst>
              <a:path w="1011654" h="1018017">
                <a:moveTo>
                  <a:pt x="0" y="0"/>
                </a:moveTo>
                <a:lnTo>
                  <a:pt x="1011654" y="0"/>
                </a:lnTo>
                <a:lnTo>
                  <a:pt x="1011654" y="1018016"/>
                </a:lnTo>
                <a:lnTo>
                  <a:pt x="0" y="101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779450">
            <a:off x="1206100" y="180098"/>
            <a:ext cx="1325271" cy="1333606"/>
          </a:xfrm>
          <a:custGeom>
            <a:avLst/>
            <a:gdLst/>
            <a:ahLst/>
            <a:cxnLst/>
            <a:rect l="l" t="t" r="r" b="b"/>
            <a:pathLst>
              <a:path w="1325271" h="1333606">
                <a:moveTo>
                  <a:pt x="0" y="0"/>
                </a:moveTo>
                <a:lnTo>
                  <a:pt x="1325271" y="0"/>
                </a:lnTo>
                <a:lnTo>
                  <a:pt x="1325271" y="1333605"/>
                </a:lnTo>
                <a:lnTo>
                  <a:pt x="0" y="1333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525610" y="3840451"/>
            <a:ext cx="1508796" cy="1518285"/>
          </a:xfrm>
          <a:custGeom>
            <a:avLst/>
            <a:gdLst/>
            <a:ahLst/>
            <a:cxnLst/>
            <a:rect l="l" t="t" r="r" b="b"/>
            <a:pathLst>
              <a:path w="1508796" h="1518285">
                <a:moveTo>
                  <a:pt x="0" y="0"/>
                </a:moveTo>
                <a:lnTo>
                  <a:pt x="1508796" y="0"/>
                </a:lnTo>
                <a:lnTo>
                  <a:pt x="1508796" y="1518285"/>
                </a:lnTo>
                <a:lnTo>
                  <a:pt x="0" y="151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833916">
            <a:off x="3379964" y="3999435"/>
            <a:ext cx="1508796" cy="1518285"/>
          </a:xfrm>
          <a:custGeom>
            <a:avLst/>
            <a:gdLst/>
            <a:ahLst/>
            <a:cxnLst/>
            <a:rect l="l" t="t" r="r" b="b"/>
            <a:pathLst>
              <a:path w="1508796" h="1518285">
                <a:moveTo>
                  <a:pt x="0" y="0"/>
                </a:moveTo>
                <a:lnTo>
                  <a:pt x="1508796" y="0"/>
                </a:lnTo>
                <a:lnTo>
                  <a:pt x="1508796" y="1518286"/>
                </a:lnTo>
                <a:lnTo>
                  <a:pt x="0" y="15182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992369">
            <a:off x="6326491" y="8581444"/>
            <a:ext cx="884654" cy="890218"/>
          </a:xfrm>
          <a:custGeom>
            <a:avLst/>
            <a:gdLst/>
            <a:ahLst/>
            <a:cxnLst/>
            <a:rect l="l" t="t" r="r" b="b"/>
            <a:pathLst>
              <a:path w="884654" h="890218">
                <a:moveTo>
                  <a:pt x="0" y="0"/>
                </a:moveTo>
                <a:lnTo>
                  <a:pt x="884654" y="0"/>
                </a:lnTo>
                <a:lnTo>
                  <a:pt x="884654" y="890218"/>
                </a:lnTo>
                <a:lnTo>
                  <a:pt x="0" y="890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9906328">
            <a:off x="6373696" y="-49942"/>
            <a:ext cx="1160171" cy="1362469"/>
          </a:xfrm>
          <a:custGeom>
            <a:avLst/>
            <a:gdLst/>
            <a:ahLst/>
            <a:cxnLst/>
            <a:rect l="l" t="t" r="r" b="b"/>
            <a:pathLst>
              <a:path w="1676270" h="1686812">
                <a:moveTo>
                  <a:pt x="0" y="0"/>
                </a:moveTo>
                <a:lnTo>
                  <a:pt x="1676269" y="0"/>
                </a:lnTo>
                <a:lnTo>
                  <a:pt x="1676269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3123826">
            <a:off x="205546" y="1198798"/>
            <a:ext cx="1426933" cy="1132970"/>
          </a:xfrm>
          <a:custGeom>
            <a:avLst/>
            <a:gdLst/>
            <a:ahLst/>
            <a:cxnLst/>
            <a:rect l="l" t="t" r="r" b="b"/>
            <a:pathLst>
              <a:path w="1676270" h="1686812">
                <a:moveTo>
                  <a:pt x="0" y="0"/>
                </a:moveTo>
                <a:lnTo>
                  <a:pt x="1676270" y="0"/>
                </a:lnTo>
                <a:lnTo>
                  <a:pt x="1676270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3123826">
            <a:off x="7142239" y="4531485"/>
            <a:ext cx="733700" cy="738315"/>
          </a:xfrm>
          <a:custGeom>
            <a:avLst/>
            <a:gdLst/>
            <a:ahLst/>
            <a:cxnLst/>
            <a:rect l="l" t="t" r="r" b="b"/>
            <a:pathLst>
              <a:path w="733700" h="738315">
                <a:moveTo>
                  <a:pt x="0" y="0"/>
                </a:moveTo>
                <a:lnTo>
                  <a:pt x="733701" y="0"/>
                </a:lnTo>
                <a:lnTo>
                  <a:pt x="733701" y="738315"/>
                </a:lnTo>
                <a:lnTo>
                  <a:pt x="0" y="738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-9817575">
            <a:off x="8225614" y="6295126"/>
            <a:ext cx="1508796" cy="1518285"/>
          </a:xfrm>
          <a:custGeom>
            <a:avLst/>
            <a:gdLst/>
            <a:ahLst/>
            <a:cxnLst/>
            <a:rect l="l" t="t" r="r" b="b"/>
            <a:pathLst>
              <a:path w="1508796" h="1518285">
                <a:moveTo>
                  <a:pt x="0" y="0"/>
                </a:moveTo>
                <a:lnTo>
                  <a:pt x="1508797" y="0"/>
                </a:lnTo>
                <a:lnTo>
                  <a:pt x="1508797" y="1518286"/>
                </a:lnTo>
                <a:lnTo>
                  <a:pt x="0" y="1518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9817575">
            <a:off x="1476243" y="3539860"/>
            <a:ext cx="1424501" cy="1433460"/>
          </a:xfrm>
          <a:custGeom>
            <a:avLst/>
            <a:gdLst/>
            <a:ahLst/>
            <a:cxnLst/>
            <a:rect l="l" t="t" r="r" b="b"/>
            <a:pathLst>
              <a:path w="1424501" h="1433460">
                <a:moveTo>
                  <a:pt x="0" y="0"/>
                </a:moveTo>
                <a:lnTo>
                  <a:pt x="1424501" y="0"/>
                </a:lnTo>
                <a:lnTo>
                  <a:pt x="1424501" y="1433460"/>
                </a:lnTo>
                <a:lnTo>
                  <a:pt x="0" y="143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715024" y="8632485"/>
            <a:ext cx="1229806" cy="1237540"/>
          </a:xfrm>
          <a:custGeom>
            <a:avLst/>
            <a:gdLst/>
            <a:ahLst/>
            <a:cxnLst/>
            <a:rect l="l" t="t" r="r" b="b"/>
            <a:pathLst>
              <a:path w="1229806" h="1237540">
                <a:moveTo>
                  <a:pt x="0" y="0"/>
                </a:moveTo>
                <a:lnTo>
                  <a:pt x="1229805" y="0"/>
                </a:lnTo>
                <a:lnTo>
                  <a:pt x="1229805" y="1237540"/>
                </a:lnTo>
                <a:lnTo>
                  <a:pt x="0" y="1237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5393" y="1397719"/>
            <a:ext cx="4967237" cy="2440155"/>
          </a:xfrm>
          <a:custGeom>
            <a:avLst/>
            <a:gdLst/>
            <a:ahLst/>
            <a:cxnLst/>
            <a:rect l="l" t="t" r="r" b="b"/>
            <a:pathLst>
              <a:path w="4967237" h="2440155">
                <a:moveTo>
                  <a:pt x="0" y="0"/>
                </a:moveTo>
                <a:lnTo>
                  <a:pt x="4967237" y="0"/>
                </a:lnTo>
                <a:lnTo>
                  <a:pt x="4967237" y="2440156"/>
                </a:lnTo>
                <a:lnTo>
                  <a:pt x="0" y="2440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228556" y="3261059"/>
            <a:ext cx="3076492" cy="6098626"/>
          </a:xfrm>
          <a:custGeom>
            <a:avLst/>
            <a:gdLst/>
            <a:ahLst/>
            <a:cxnLst/>
            <a:rect l="l" t="t" r="r" b="b"/>
            <a:pathLst>
              <a:path w="4772175" h="6098626">
                <a:moveTo>
                  <a:pt x="0" y="0"/>
                </a:moveTo>
                <a:lnTo>
                  <a:pt x="4772175" y="0"/>
                </a:lnTo>
                <a:lnTo>
                  <a:pt x="4772175" y="6098626"/>
                </a:lnTo>
                <a:lnTo>
                  <a:pt x="0" y="6098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511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8047" y="3527174"/>
            <a:ext cx="8921083" cy="7019716"/>
          </a:xfrm>
          <a:custGeom>
            <a:avLst/>
            <a:gdLst/>
            <a:ahLst/>
            <a:cxnLst/>
            <a:rect l="l" t="t" r="r" b="b"/>
            <a:pathLst>
              <a:path w="10160009" h="8405098">
                <a:moveTo>
                  <a:pt x="0" y="0"/>
                </a:moveTo>
                <a:lnTo>
                  <a:pt x="10160009" y="0"/>
                </a:lnTo>
                <a:lnTo>
                  <a:pt x="10160009" y="8405098"/>
                </a:lnTo>
                <a:lnTo>
                  <a:pt x="0" y="8405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943070"/>
            <a:ext cx="10287000" cy="2343930"/>
          </a:xfrm>
          <a:custGeom>
            <a:avLst/>
            <a:gdLst/>
            <a:ahLst/>
            <a:cxnLst/>
            <a:rect l="l" t="t" r="r" b="b"/>
            <a:pathLst>
              <a:path w="11623507" h="2833230">
                <a:moveTo>
                  <a:pt x="0" y="0"/>
                </a:moveTo>
                <a:lnTo>
                  <a:pt x="11623507" y="0"/>
                </a:lnTo>
                <a:lnTo>
                  <a:pt x="11623507" y="2833230"/>
                </a:lnTo>
                <a:lnTo>
                  <a:pt x="0" y="28332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-16160" y="5632168"/>
            <a:ext cx="4960414" cy="4628764"/>
          </a:xfrm>
          <a:custGeom>
            <a:avLst/>
            <a:gdLst/>
            <a:ahLst/>
            <a:cxnLst/>
            <a:rect l="l" t="t" r="r" b="b"/>
            <a:pathLst>
              <a:path w="6750912" h="5712959">
                <a:moveTo>
                  <a:pt x="6750912" y="0"/>
                </a:moveTo>
                <a:lnTo>
                  <a:pt x="0" y="0"/>
                </a:lnTo>
                <a:lnTo>
                  <a:pt x="0" y="5712959"/>
                </a:lnTo>
                <a:lnTo>
                  <a:pt x="6750912" y="5712959"/>
                </a:lnTo>
                <a:lnTo>
                  <a:pt x="6750912" y="0"/>
                </a:lnTo>
                <a:close/>
              </a:path>
            </a:pathLst>
          </a:custGeom>
          <a:blipFill>
            <a:blip r:embed="rId9"/>
            <a:stretch>
              <a:fillRect l="1746" t="716" r="-37842" b="-241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904052" y="276688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48131" y="-647097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807221" y="7729723"/>
            <a:ext cx="2113608" cy="1070014"/>
          </a:xfrm>
          <a:custGeom>
            <a:avLst/>
            <a:gdLst/>
            <a:ahLst/>
            <a:cxnLst/>
            <a:rect l="l" t="t" r="r" b="b"/>
            <a:pathLst>
              <a:path w="2113608" h="1070014">
                <a:moveTo>
                  <a:pt x="0" y="0"/>
                </a:moveTo>
                <a:lnTo>
                  <a:pt x="2113608" y="0"/>
                </a:lnTo>
                <a:lnTo>
                  <a:pt x="2113608" y="1070013"/>
                </a:lnTo>
                <a:lnTo>
                  <a:pt x="0" y="10700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9379348">
            <a:off x="6937092" y="9442253"/>
            <a:ext cx="2121494" cy="684182"/>
          </a:xfrm>
          <a:custGeom>
            <a:avLst/>
            <a:gdLst/>
            <a:ahLst/>
            <a:cxnLst/>
            <a:rect l="l" t="t" r="r" b="b"/>
            <a:pathLst>
              <a:path w="2121494" h="684182">
                <a:moveTo>
                  <a:pt x="0" y="0"/>
                </a:moveTo>
                <a:lnTo>
                  <a:pt x="2121493" y="0"/>
                </a:lnTo>
                <a:lnTo>
                  <a:pt x="2121493" y="684182"/>
                </a:lnTo>
                <a:lnTo>
                  <a:pt x="0" y="684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935979" y="6826275"/>
            <a:ext cx="2220491" cy="1973461"/>
          </a:xfrm>
          <a:custGeom>
            <a:avLst/>
            <a:gdLst/>
            <a:ahLst/>
            <a:cxnLst/>
            <a:rect l="l" t="t" r="r" b="b"/>
            <a:pathLst>
              <a:path w="2220491" h="1973461">
                <a:moveTo>
                  <a:pt x="0" y="0"/>
                </a:moveTo>
                <a:lnTo>
                  <a:pt x="2220491" y="0"/>
                </a:lnTo>
                <a:lnTo>
                  <a:pt x="2220491" y="1973461"/>
                </a:lnTo>
                <a:lnTo>
                  <a:pt x="0" y="19734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67424" y="2551122"/>
            <a:ext cx="9552152" cy="178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““Gum disease can’t be fixed completely,” said Spot,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 “but with brushing and regular visits to the dentist, my teeth stay strong and healthy!”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3086" y="474239"/>
            <a:ext cx="9920829" cy="118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“I used to hide my smile too — just like you but then the dentist helped me and now I love to smile!”</a:t>
            </a:r>
          </a:p>
        </p:txBody>
      </p:sp>
      <p:sp>
        <p:nvSpPr>
          <p:cNvPr id="14" name="Freeform 14"/>
          <p:cNvSpPr/>
          <p:nvPr/>
        </p:nvSpPr>
        <p:spPr>
          <a:xfrm>
            <a:off x="5375429" y="7943070"/>
            <a:ext cx="1121099" cy="996377"/>
          </a:xfrm>
          <a:custGeom>
            <a:avLst/>
            <a:gdLst/>
            <a:ahLst/>
            <a:cxnLst/>
            <a:rect l="l" t="t" r="r" b="b"/>
            <a:pathLst>
              <a:path w="1121099" h="996377">
                <a:moveTo>
                  <a:pt x="0" y="0"/>
                </a:moveTo>
                <a:lnTo>
                  <a:pt x="1121100" y="0"/>
                </a:lnTo>
                <a:lnTo>
                  <a:pt x="1121100" y="996377"/>
                </a:lnTo>
                <a:lnTo>
                  <a:pt x="0" y="9963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2194"/>
            <a:ext cx="10287000" cy="9050776"/>
          </a:xfrm>
          <a:custGeom>
            <a:avLst/>
            <a:gdLst/>
            <a:ahLst/>
            <a:cxnLst/>
            <a:rect l="l" t="t" r="r" b="b"/>
            <a:pathLst>
              <a:path w="11657908" h="9050776">
                <a:moveTo>
                  <a:pt x="0" y="0"/>
                </a:moveTo>
                <a:lnTo>
                  <a:pt x="11657908" y="0"/>
                </a:lnTo>
                <a:lnTo>
                  <a:pt x="11657908" y="9050776"/>
                </a:lnTo>
                <a:lnTo>
                  <a:pt x="0" y="9050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451" r="-40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7757669"/>
            <a:ext cx="10287000" cy="2529331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296753">
            <a:off x="-141398" y="5574739"/>
            <a:ext cx="3526931" cy="2429174"/>
          </a:xfrm>
          <a:custGeom>
            <a:avLst/>
            <a:gdLst/>
            <a:ahLst/>
            <a:cxnLst/>
            <a:rect l="l" t="t" r="r" b="b"/>
            <a:pathLst>
              <a:path w="3526931" h="2429174">
                <a:moveTo>
                  <a:pt x="0" y="0"/>
                </a:moveTo>
                <a:lnTo>
                  <a:pt x="3526931" y="0"/>
                </a:lnTo>
                <a:lnTo>
                  <a:pt x="3526931" y="2429174"/>
                </a:lnTo>
                <a:lnTo>
                  <a:pt x="0" y="2429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596750" y="4736024"/>
            <a:ext cx="4201464" cy="3555489"/>
          </a:xfrm>
          <a:custGeom>
            <a:avLst/>
            <a:gdLst/>
            <a:ahLst/>
            <a:cxnLst/>
            <a:rect l="l" t="t" r="r" b="b"/>
            <a:pathLst>
              <a:path w="4201464" h="3555489">
                <a:moveTo>
                  <a:pt x="0" y="0"/>
                </a:moveTo>
                <a:lnTo>
                  <a:pt x="4201464" y="0"/>
                </a:lnTo>
                <a:lnTo>
                  <a:pt x="4201464" y="3555489"/>
                </a:lnTo>
                <a:lnTo>
                  <a:pt x="0" y="35554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227384">
            <a:off x="3305120" y="3716229"/>
            <a:ext cx="2597187" cy="1802706"/>
          </a:xfrm>
          <a:custGeom>
            <a:avLst/>
            <a:gdLst/>
            <a:ahLst/>
            <a:cxnLst/>
            <a:rect l="l" t="t" r="r" b="b"/>
            <a:pathLst>
              <a:path w="2597187" h="1802706">
                <a:moveTo>
                  <a:pt x="0" y="0"/>
                </a:moveTo>
                <a:lnTo>
                  <a:pt x="2597187" y="0"/>
                </a:lnTo>
                <a:lnTo>
                  <a:pt x="2597187" y="1802706"/>
                </a:lnTo>
                <a:lnTo>
                  <a:pt x="0" y="1802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385498" flipH="1">
            <a:off x="3427897" y="5519854"/>
            <a:ext cx="1919716" cy="1332474"/>
          </a:xfrm>
          <a:custGeom>
            <a:avLst/>
            <a:gdLst/>
            <a:ahLst/>
            <a:cxnLst/>
            <a:rect l="l" t="t" r="r" b="b"/>
            <a:pathLst>
              <a:path w="1919716" h="1332474">
                <a:moveTo>
                  <a:pt x="1919716" y="0"/>
                </a:moveTo>
                <a:lnTo>
                  <a:pt x="0" y="0"/>
                </a:lnTo>
                <a:lnTo>
                  <a:pt x="0" y="1332474"/>
                </a:lnTo>
                <a:lnTo>
                  <a:pt x="1919716" y="1332474"/>
                </a:lnTo>
                <a:lnTo>
                  <a:pt x="191971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194916" y="6966149"/>
            <a:ext cx="634674" cy="802116"/>
          </a:xfrm>
          <a:custGeom>
            <a:avLst/>
            <a:gdLst/>
            <a:ahLst/>
            <a:cxnLst/>
            <a:rect l="l" t="t" r="r" b="b"/>
            <a:pathLst>
              <a:path w="634674" h="802116">
                <a:moveTo>
                  <a:pt x="0" y="0"/>
                </a:moveTo>
                <a:lnTo>
                  <a:pt x="634674" y="0"/>
                </a:lnTo>
                <a:lnTo>
                  <a:pt x="634674" y="802116"/>
                </a:lnTo>
                <a:lnTo>
                  <a:pt x="0" y="802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596750" y="6955553"/>
            <a:ext cx="634674" cy="802116"/>
          </a:xfrm>
          <a:custGeom>
            <a:avLst/>
            <a:gdLst/>
            <a:ahLst/>
            <a:cxnLst/>
            <a:rect l="l" t="t" r="r" b="b"/>
            <a:pathLst>
              <a:path w="634674" h="802116">
                <a:moveTo>
                  <a:pt x="0" y="0"/>
                </a:moveTo>
                <a:lnTo>
                  <a:pt x="634674" y="0"/>
                </a:lnTo>
                <a:lnTo>
                  <a:pt x="634674" y="802116"/>
                </a:lnTo>
                <a:lnTo>
                  <a:pt x="0" y="802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2226777" y="7439909"/>
            <a:ext cx="845217" cy="711519"/>
          </a:xfrm>
          <a:custGeom>
            <a:avLst/>
            <a:gdLst/>
            <a:ahLst/>
            <a:cxnLst/>
            <a:rect l="l" t="t" r="r" b="b"/>
            <a:pathLst>
              <a:path w="845217" h="711519">
                <a:moveTo>
                  <a:pt x="845217" y="0"/>
                </a:moveTo>
                <a:lnTo>
                  <a:pt x="0" y="0"/>
                </a:lnTo>
                <a:lnTo>
                  <a:pt x="0" y="711519"/>
                </a:lnTo>
                <a:lnTo>
                  <a:pt x="845217" y="711519"/>
                </a:lnTo>
                <a:lnTo>
                  <a:pt x="84521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355683" y="7433743"/>
            <a:ext cx="766814" cy="669045"/>
          </a:xfrm>
          <a:custGeom>
            <a:avLst/>
            <a:gdLst/>
            <a:ahLst/>
            <a:cxnLst/>
            <a:rect l="l" t="t" r="r" b="b"/>
            <a:pathLst>
              <a:path w="766814" h="669045">
                <a:moveTo>
                  <a:pt x="0" y="0"/>
                </a:moveTo>
                <a:lnTo>
                  <a:pt x="766814" y="0"/>
                </a:lnTo>
                <a:lnTo>
                  <a:pt x="766814" y="669045"/>
                </a:lnTo>
                <a:lnTo>
                  <a:pt x="0" y="6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440139" y="203148"/>
            <a:ext cx="6912430" cy="359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3406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Spot and Stripe were sat on the beach eating their rock cakes and drinking their tea.</a:t>
            </a:r>
          </a:p>
          <a:p>
            <a:pPr algn="ctr">
              <a:lnSpc>
                <a:spcPts val="4769"/>
              </a:lnSpc>
            </a:pPr>
            <a:endParaRPr lang="en-US" sz="3406">
              <a:solidFill>
                <a:srgbClr val="000000"/>
              </a:solidFill>
              <a:latin typeface="StoryBook Rough"/>
              <a:ea typeface="StoryBook Rough"/>
              <a:cs typeface="StoryBook Rough"/>
              <a:sym typeface="StoryBook Rough"/>
            </a:endParaRPr>
          </a:p>
          <a:p>
            <a:pPr algn="ctr">
              <a:lnSpc>
                <a:spcPts val="4769"/>
              </a:lnSpc>
            </a:pPr>
            <a:r>
              <a:rPr lang="en-US" sz="3406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Spot looked up at Stripe and noticed he was looking sad and droopy.</a:t>
            </a:r>
          </a:p>
        </p:txBody>
      </p:sp>
      <p:sp>
        <p:nvSpPr>
          <p:cNvPr id="13" name="TextBox 13"/>
          <p:cNvSpPr txBox="1"/>
          <p:nvPr/>
        </p:nvSpPr>
        <p:spPr>
          <a:xfrm rot="331526">
            <a:off x="3544964" y="4202270"/>
            <a:ext cx="2022743" cy="77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r>
              <a:rPr lang="en-US" sz="2267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Hey Stripe, why are you looking sad?</a:t>
            </a:r>
          </a:p>
        </p:txBody>
      </p:sp>
      <p:sp>
        <p:nvSpPr>
          <p:cNvPr id="14" name="TextBox 14"/>
          <p:cNvSpPr txBox="1"/>
          <p:nvPr/>
        </p:nvSpPr>
        <p:spPr>
          <a:xfrm rot="1646644">
            <a:off x="3787530" y="5932561"/>
            <a:ext cx="1445791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2"/>
              </a:lnSpc>
            </a:pPr>
            <a:r>
              <a:rPr lang="en-US" sz="2658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I’m okay...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22" y="1150069"/>
            <a:ext cx="3268445" cy="5826078"/>
          </a:xfrm>
          <a:custGeom>
            <a:avLst/>
            <a:gdLst/>
            <a:ahLst/>
            <a:cxnLst/>
            <a:rect l="l" t="t" r="r" b="b"/>
            <a:pathLst>
              <a:path w="4573471" h="5826078">
                <a:moveTo>
                  <a:pt x="0" y="0"/>
                </a:moveTo>
                <a:lnTo>
                  <a:pt x="4573472" y="0"/>
                </a:lnTo>
                <a:lnTo>
                  <a:pt x="4573472" y="5826079"/>
                </a:lnTo>
                <a:lnTo>
                  <a:pt x="0" y="5826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92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962854" y="4643493"/>
            <a:ext cx="4362725" cy="3694984"/>
          </a:xfrm>
          <a:custGeom>
            <a:avLst/>
            <a:gdLst/>
            <a:ahLst/>
            <a:cxnLst/>
            <a:rect l="l" t="t" r="r" b="b"/>
            <a:pathLst>
              <a:path w="5081926" h="3694984">
                <a:moveTo>
                  <a:pt x="0" y="0"/>
                </a:moveTo>
                <a:lnTo>
                  <a:pt x="5081926" y="0"/>
                </a:lnTo>
                <a:lnTo>
                  <a:pt x="5081926" y="3694984"/>
                </a:lnTo>
                <a:lnTo>
                  <a:pt x="0" y="3694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3454756"/>
            <a:ext cx="7851164" cy="6495054"/>
          </a:xfrm>
          <a:custGeom>
            <a:avLst/>
            <a:gdLst/>
            <a:ahLst/>
            <a:cxnLst/>
            <a:rect l="l" t="t" r="r" b="b"/>
            <a:pathLst>
              <a:path w="7851164" h="6495054">
                <a:moveTo>
                  <a:pt x="0" y="0"/>
                </a:moveTo>
                <a:lnTo>
                  <a:pt x="7851164" y="0"/>
                </a:lnTo>
                <a:lnTo>
                  <a:pt x="7851164" y="6495054"/>
                </a:lnTo>
                <a:lnTo>
                  <a:pt x="0" y="6495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757669"/>
            <a:ext cx="10287000" cy="2520980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566282" y="5828623"/>
            <a:ext cx="3735040" cy="2715685"/>
          </a:xfrm>
          <a:custGeom>
            <a:avLst/>
            <a:gdLst/>
            <a:ahLst/>
            <a:cxnLst/>
            <a:rect l="l" t="t" r="r" b="b"/>
            <a:pathLst>
              <a:path w="3735040" h="2715685">
                <a:moveTo>
                  <a:pt x="0" y="0"/>
                </a:moveTo>
                <a:lnTo>
                  <a:pt x="3735039" y="0"/>
                </a:lnTo>
                <a:lnTo>
                  <a:pt x="3735039" y="2715685"/>
                </a:lnTo>
                <a:lnTo>
                  <a:pt x="0" y="2715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501533" y="7603294"/>
            <a:ext cx="1513535" cy="1345154"/>
          </a:xfrm>
          <a:custGeom>
            <a:avLst/>
            <a:gdLst/>
            <a:ahLst/>
            <a:cxnLst/>
            <a:rect l="l" t="t" r="r" b="b"/>
            <a:pathLst>
              <a:path w="1513535" h="1345154">
                <a:moveTo>
                  <a:pt x="0" y="0"/>
                </a:moveTo>
                <a:lnTo>
                  <a:pt x="1513534" y="0"/>
                </a:lnTo>
                <a:lnTo>
                  <a:pt x="1513534" y="1345154"/>
                </a:lnTo>
                <a:lnTo>
                  <a:pt x="0" y="1345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958537">
            <a:off x="4558591" y="6011693"/>
            <a:ext cx="3364712" cy="2372122"/>
          </a:xfrm>
          <a:custGeom>
            <a:avLst/>
            <a:gdLst/>
            <a:ahLst/>
            <a:cxnLst/>
            <a:rect l="l" t="t" r="r" b="b"/>
            <a:pathLst>
              <a:path w="3364712" h="2372122">
                <a:moveTo>
                  <a:pt x="0" y="0"/>
                </a:moveTo>
                <a:lnTo>
                  <a:pt x="3364712" y="0"/>
                </a:lnTo>
                <a:lnTo>
                  <a:pt x="3364712" y="2372122"/>
                </a:lnTo>
                <a:lnTo>
                  <a:pt x="0" y="2372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flipH="1">
            <a:off x="197118" y="5696689"/>
            <a:ext cx="4208698" cy="3561611"/>
          </a:xfrm>
          <a:custGeom>
            <a:avLst/>
            <a:gdLst/>
            <a:ahLst/>
            <a:cxnLst/>
            <a:rect l="l" t="t" r="r" b="b"/>
            <a:pathLst>
              <a:path w="4208698" h="3561611">
                <a:moveTo>
                  <a:pt x="4208698" y="0"/>
                </a:moveTo>
                <a:lnTo>
                  <a:pt x="0" y="0"/>
                </a:lnTo>
                <a:lnTo>
                  <a:pt x="0" y="3561611"/>
                </a:lnTo>
                <a:lnTo>
                  <a:pt x="4208698" y="3561611"/>
                </a:lnTo>
                <a:lnTo>
                  <a:pt x="420869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578018" flipH="1">
            <a:off x="5253473" y="5484738"/>
            <a:ext cx="5171123" cy="3561611"/>
          </a:xfrm>
          <a:custGeom>
            <a:avLst/>
            <a:gdLst/>
            <a:ahLst/>
            <a:cxnLst/>
            <a:rect l="l" t="t" r="r" b="b"/>
            <a:pathLst>
              <a:path w="5171123" h="3561611">
                <a:moveTo>
                  <a:pt x="5171123" y="0"/>
                </a:moveTo>
                <a:lnTo>
                  <a:pt x="0" y="0"/>
                </a:lnTo>
                <a:lnTo>
                  <a:pt x="0" y="3561611"/>
                </a:lnTo>
                <a:lnTo>
                  <a:pt x="5171123" y="3561611"/>
                </a:lnTo>
                <a:lnTo>
                  <a:pt x="517112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642765" y="95678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548131" y="-647097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329747" y="3560638"/>
            <a:ext cx="1397906" cy="1786462"/>
          </a:xfrm>
          <a:custGeom>
            <a:avLst/>
            <a:gdLst/>
            <a:ahLst/>
            <a:cxnLst/>
            <a:rect l="l" t="t" r="r" b="b"/>
            <a:pathLst>
              <a:path w="1397906" h="1786462">
                <a:moveTo>
                  <a:pt x="0" y="0"/>
                </a:moveTo>
                <a:lnTo>
                  <a:pt x="1397906" y="0"/>
                </a:lnTo>
                <a:lnTo>
                  <a:pt x="1397906" y="1786462"/>
                </a:lnTo>
                <a:lnTo>
                  <a:pt x="0" y="17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4081064" y="6479770"/>
            <a:ext cx="1641469" cy="830994"/>
          </a:xfrm>
          <a:custGeom>
            <a:avLst/>
            <a:gdLst/>
            <a:ahLst/>
            <a:cxnLst/>
            <a:rect l="l" t="t" r="r" b="b"/>
            <a:pathLst>
              <a:path w="1641469" h="830994">
                <a:moveTo>
                  <a:pt x="0" y="0"/>
                </a:moveTo>
                <a:lnTo>
                  <a:pt x="1641469" y="0"/>
                </a:lnTo>
                <a:lnTo>
                  <a:pt x="1641469" y="830993"/>
                </a:lnTo>
                <a:lnTo>
                  <a:pt x="0" y="8309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3282768" y="1580783"/>
            <a:ext cx="6899933" cy="238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“Thank you for helping me Spot.</a:t>
            </a:r>
          </a:p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 I will go and see the dentist because I want a mammoth</a:t>
            </a:r>
          </a:p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smile just like you,” Smiled Stripe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522668" y="1870269"/>
            <a:ext cx="2795812" cy="3572923"/>
          </a:xfrm>
          <a:custGeom>
            <a:avLst/>
            <a:gdLst/>
            <a:ahLst/>
            <a:cxnLst/>
            <a:rect l="l" t="t" r="r" b="b"/>
            <a:pathLst>
              <a:path w="2795812" h="3572923">
                <a:moveTo>
                  <a:pt x="2795812" y="0"/>
                </a:moveTo>
                <a:lnTo>
                  <a:pt x="0" y="0"/>
                </a:lnTo>
                <a:lnTo>
                  <a:pt x="0" y="3572923"/>
                </a:lnTo>
                <a:lnTo>
                  <a:pt x="2795812" y="3572923"/>
                </a:lnTo>
                <a:lnTo>
                  <a:pt x="27958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057400" y="5143500"/>
            <a:ext cx="8229600" cy="3713607"/>
          </a:xfrm>
          <a:custGeom>
            <a:avLst/>
            <a:gdLst/>
            <a:ahLst/>
            <a:cxnLst/>
            <a:rect l="l" t="t" r="r" b="b"/>
            <a:pathLst>
              <a:path w="8229600" h="3713607">
                <a:moveTo>
                  <a:pt x="0" y="0"/>
                </a:moveTo>
                <a:lnTo>
                  <a:pt x="8229600" y="0"/>
                </a:lnTo>
                <a:lnTo>
                  <a:pt x="8229600" y="3713607"/>
                </a:lnTo>
                <a:lnTo>
                  <a:pt x="0" y="3713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7757669"/>
            <a:ext cx="10287000" cy="2529331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0" y="5143500"/>
            <a:ext cx="8229600" cy="3713607"/>
          </a:xfrm>
          <a:custGeom>
            <a:avLst/>
            <a:gdLst/>
            <a:ahLst/>
            <a:cxnLst/>
            <a:rect l="l" t="t" r="r" b="b"/>
            <a:pathLst>
              <a:path w="8229600" h="3713607">
                <a:moveTo>
                  <a:pt x="8229600" y="0"/>
                </a:moveTo>
                <a:lnTo>
                  <a:pt x="0" y="0"/>
                </a:lnTo>
                <a:lnTo>
                  <a:pt x="0" y="3713607"/>
                </a:lnTo>
                <a:lnTo>
                  <a:pt x="8229600" y="3713607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615393" y="1397719"/>
            <a:ext cx="4967237" cy="2440155"/>
          </a:xfrm>
          <a:custGeom>
            <a:avLst/>
            <a:gdLst/>
            <a:ahLst/>
            <a:cxnLst/>
            <a:rect l="l" t="t" r="r" b="b"/>
            <a:pathLst>
              <a:path w="4967237" h="2440155">
                <a:moveTo>
                  <a:pt x="0" y="0"/>
                </a:moveTo>
                <a:lnTo>
                  <a:pt x="4967237" y="0"/>
                </a:lnTo>
                <a:lnTo>
                  <a:pt x="4967237" y="2440156"/>
                </a:lnTo>
                <a:lnTo>
                  <a:pt x="0" y="24401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838824" y="2150586"/>
            <a:ext cx="2282441" cy="3374577"/>
          </a:xfrm>
          <a:custGeom>
            <a:avLst/>
            <a:gdLst/>
            <a:ahLst/>
            <a:cxnLst/>
            <a:rect l="l" t="t" r="r" b="b"/>
            <a:pathLst>
              <a:path w="2282441" h="3374577">
                <a:moveTo>
                  <a:pt x="0" y="0"/>
                </a:moveTo>
                <a:lnTo>
                  <a:pt x="2282441" y="0"/>
                </a:lnTo>
                <a:lnTo>
                  <a:pt x="2282441" y="3374577"/>
                </a:lnTo>
                <a:lnTo>
                  <a:pt x="0" y="3374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632119" y="0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2633892">
            <a:off x="7321872" y="8699600"/>
            <a:ext cx="2749581" cy="886740"/>
          </a:xfrm>
          <a:custGeom>
            <a:avLst/>
            <a:gdLst/>
            <a:ahLst/>
            <a:cxnLst/>
            <a:rect l="l" t="t" r="r" b="b"/>
            <a:pathLst>
              <a:path w="2749581" h="886740">
                <a:moveTo>
                  <a:pt x="0" y="0"/>
                </a:moveTo>
                <a:lnTo>
                  <a:pt x="2749581" y="0"/>
                </a:lnTo>
                <a:lnTo>
                  <a:pt x="2749581" y="886740"/>
                </a:lnTo>
                <a:lnTo>
                  <a:pt x="0" y="886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381131" y="1797166"/>
            <a:ext cx="1219398" cy="1447357"/>
          </a:xfrm>
          <a:custGeom>
            <a:avLst/>
            <a:gdLst/>
            <a:ahLst/>
            <a:cxnLst/>
            <a:rect l="l" t="t" r="r" b="b"/>
            <a:pathLst>
              <a:path w="1219398" h="1447357">
                <a:moveTo>
                  <a:pt x="0" y="0"/>
                </a:moveTo>
                <a:lnTo>
                  <a:pt x="1219398" y="0"/>
                </a:lnTo>
                <a:lnTo>
                  <a:pt x="1219398" y="1447357"/>
                </a:lnTo>
                <a:lnTo>
                  <a:pt x="0" y="14473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278667" y="6051172"/>
            <a:ext cx="1901865" cy="2164285"/>
          </a:xfrm>
          <a:custGeom>
            <a:avLst/>
            <a:gdLst/>
            <a:ahLst/>
            <a:cxnLst/>
            <a:rect l="l" t="t" r="r" b="b"/>
            <a:pathLst>
              <a:path w="1901865" h="2164285">
                <a:moveTo>
                  <a:pt x="0" y="0"/>
                </a:moveTo>
                <a:lnTo>
                  <a:pt x="1901866" y="0"/>
                </a:lnTo>
                <a:lnTo>
                  <a:pt x="1901866" y="2164285"/>
                </a:lnTo>
                <a:lnTo>
                  <a:pt x="0" y="21642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4850947" y="9428607"/>
            <a:ext cx="2749581" cy="886740"/>
          </a:xfrm>
          <a:custGeom>
            <a:avLst/>
            <a:gdLst/>
            <a:ahLst/>
            <a:cxnLst/>
            <a:rect l="l" t="t" r="r" b="b"/>
            <a:pathLst>
              <a:path w="2749581" h="886740">
                <a:moveTo>
                  <a:pt x="0" y="0"/>
                </a:moveTo>
                <a:lnTo>
                  <a:pt x="2749582" y="0"/>
                </a:lnTo>
                <a:lnTo>
                  <a:pt x="2749582" y="886740"/>
                </a:lnTo>
                <a:lnTo>
                  <a:pt x="0" y="886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2057400" y="9428607"/>
            <a:ext cx="2749581" cy="886740"/>
          </a:xfrm>
          <a:custGeom>
            <a:avLst/>
            <a:gdLst/>
            <a:ahLst/>
            <a:cxnLst/>
            <a:rect l="l" t="t" r="r" b="b"/>
            <a:pathLst>
              <a:path w="2749581" h="886740">
                <a:moveTo>
                  <a:pt x="0" y="0"/>
                </a:moveTo>
                <a:lnTo>
                  <a:pt x="2749581" y="0"/>
                </a:lnTo>
                <a:lnTo>
                  <a:pt x="2749581" y="886740"/>
                </a:lnTo>
                <a:lnTo>
                  <a:pt x="0" y="886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0" y="9258300"/>
            <a:ext cx="1896891" cy="886740"/>
          </a:xfrm>
          <a:custGeom>
            <a:avLst/>
            <a:gdLst/>
            <a:ahLst/>
            <a:cxnLst/>
            <a:rect l="l" t="t" r="r" b="b"/>
            <a:pathLst>
              <a:path w="2749581" h="886740">
                <a:moveTo>
                  <a:pt x="0" y="0"/>
                </a:moveTo>
                <a:lnTo>
                  <a:pt x="2749581" y="0"/>
                </a:lnTo>
                <a:lnTo>
                  <a:pt x="2749581" y="886740"/>
                </a:lnTo>
                <a:lnTo>
                  <a:pt x="0" y="886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495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225003">
            <a:off x="5326507" y="4591063"/>
            <a:ext cx="1305612" cy="1104874"/>
          </a:xfrm>
          <a:custGeom>
            <a:avLst/>
            <a:gdLst/>
            <a:ahLst/>
            <a:cxnLst/>
            <a:rect l="l" t="t" r="r" b="b"/>
            <a:pathLst>
              <a:path w="1305612" h="1104874">
                <a:moveTo>
                  <a:pt x="0" y="0"/>
                </a:moveTo>
                <a:lnTo>
                  <a:pt x="1305612" y="0"/>
                </a:lnTo>
                <a:lnTo>
                  <a:pt x="1305612" y="1104874"/>
                </a:lnTo>
                <a:lnTo>
                  <a:pt x="0" y="110487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8340827" y="6554721"/>
            <a:ext cx="355835" cy="385729"/>
          </a:xfrm>
          <a:custGeom>
            <a:avLst/>
            <a:gdLst/>
            <a:ahLst/>
            <a:cxnLst/>
            <a:rect l="l" t="t" r="r" b="b"/>
            <a:pathLst>
              <a:path w="355835" h="385729">
                <a:moveTo>
                  <a:pt x="0" y="0"/>
                </a:moveTo>
                <a:lnTo>
                  <a:pt x="355835" y="0"/>
                </a:lnTo>
                <a:lnTo>
                  <a:pt x="355835" y="385729"/>
                </a:lnTo>
                <a:lnTo>
                  <a:pt x="0" y="385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548131" y="-647097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199770" flipH="1">
            <a:off x="766909" y="3162136"/>
            <a:ext cx="3043848" cy="2583466"/>
          </a:xfrm>
          <a:custGeom>
            <a:avLst/>
            <a:gdLst/>
            <a:ahLst/>
            <a:cxnLst/>
            <a:rect l="l" t="t" r="r" b="b"/>
            <a:pathLst>
              <a:path w="3043848" h="2583466">
                <a:moveTo>
                  <a:pt x="3043848" y="0"/>
                </a:moveTo>
                <a:lnTo>
                  <a:pt x="0" y="0"/>
                </a:lnTo>
                <a:lnTo>
                  <a:pt x="0" y="2583466"/>
                </a:lnTo>
                <a:lnTo>
                  <a:pt x="3043848" y="2583466"/>
                </a:lnTo>
                <a:lnTo>
                  <a:pt x="3043848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3353604" y="5042985"/>
            <a:ext cx="1059211" cy="536226"/>
          </a:xfrm>
          <a:custGeom>
            <a:avLst/>
            <a:gdLst/>
            <a:ahLst/>
            <a:cxnLst/>
            <a:rect l="l" t="t" r="r" b="b"/>
            <a:pathLst>
              <a:path w="1059211" h="536226">
                <a:moveTo>
                  <a:pt x="0" y="0"/>
                </a:moveTo>
                <a:lnTo>
                  <a:pt x="1059211" y="0"/>
                </a:lnTo>
                <a:lnTo>
                  <a:pt x="1059211" y="536226"/>
                </a:lnTo>
                <a:lnTo>
                  <a:pt x="0" y="5362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-74171" y="1603406"/>
            <a:ext cx="2888431" cy="3691285"/>
          </a:xfrm>
          <a:custGeom>
            <a:avLst/>
            <a:gdLst/>
            <a:ahLst/>
            <a:cxnLst/>
            <a:rect l="l" t="t" r="r" b="b"/>
            <a:pathLst>
              <a:path w="2888431" h="3691285">
                <a:moveTo>
                  <a:pt x="0" y="0"/>
                </a:moveTo>
                <a:lnTo>
                  <a:pt x="2888431" y="0"/>
                </a:lnTo>
                <a:lnTo>
                  <a:pt x="2888431" y="3691285"/>
                </a:lnTo>
                <a:lnTo>
                  <a:pt x="0" y="36912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-37455" y="4609848"/>
            <a:ext cx="1585479" cy="802649"/>
          </a:xfrm>
          <a:custGeom>
            <a:avLst/>
            <a:gdLst/>
            <a:ahLst/>
            <a:cxnLst/>
            <a:rect l="l" t="t" r="r" b="b"/>
            <a:pathLst>
              <a:path w="1585479" h="802649">
                <a:moveTo>
                  <a:pt x="0" y="0"/>
                </a:moveTo>
                <a:lnTo>
                  <a:pt x="1585479" y="0"/>
                </a:lnTo>
                <a:lnTo>
                  <a:pt x="1585479" y="802649"/>
                </a:lnTo>
                <a:lnTo>
                  <a:pt x="0" y="8026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191781" flipH="1">
            <a:off x="3866972" y="4683435"/>
            <a:ext cx="1527784" cy="1052261"/>
          </a:xfrm>
          <a:custGeom>
            <a:avLst/>
            <a:gdLst/>
            <a:ahLst/>
            <a:cxnLst/>
            <a:rect l="l" t="t" r="r" b="b"/>
            <a:pathLst>
              <a:path w="1527784" h="1052261">
                <a:moveTo>
                  <a:pt x="1527784" y="0"/>
                </a:moveTo>
                <a:lnTo>
                  <a:pt x="0" y="0"/>
                </a:lnTo>
                <a:lnTo>
                  <a:pt x="0" y="1052262"/>
                </a:lnTo>
                <a:lnTo>
                  <a:pt x="1527784" y="1052262"/>
                </a:lnTo>
                <a:lnTo>
                  <a:pt x="1527784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7398602" y="6554721"/>
            <a:ext cx="355835" cy="385729"/>
          </a:xfrm>
          <a:custGeom>
            <a:avLst/>
            <a:gdLst/>
            <a:ahLst/>
            <a:cxnLst/>
            <a:rect l="l" t="t" r="r" b="b"/>
            <a:pathLst>
              <a:path w="355835" h="385729">
                <a:moveTo>
                  <a:pt x="0" y="0"/>
                </a:moveTo>
                <a:lnTo>
                  <a:pt x="355835" y="0"/>
                </a:lnTo>
                <a:lnTo>
                  <a:pt x="355835" y="385729"/>
                </a:lnTo>
                <a:lnTo>
                  <a:pt x="0" y="385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7873765" y="6554721"/>
            <a:ext cx="355835" cy="385729"/>
          </a:xfrm>
          <a:custGeom>
            <a:avLst/>
            <a:gdLst/>
            <a:ahLst/>
            <a:cxnLst/>
            <a:rect l="l" t="t" r="r" b="b"/>
            <a:pathLst>
              <a:path w="355835" h="385729">
                <a:moveTo>
                  <a:pt x="0" y="0"/>
                </a:moveTo>
                <a:lnTo>
                  <a:pt x="355835" y="0"/>
                </a:lnTo>
                <a:lnTo>
                  <a:pt x="355835" y="385729"/>
                </a:lnTo>
                <a:lnTo>
                  <a:pt x="0" y="385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8810962" y="6554721"/>
            <a:ext cx="355835" cy="385729"/>
          </a:xfrm>
          <a:custGeom>
            <a:avLst/>
            <a:gdLst/>
            <a:ahLst/>
            <a:cxnLst/>
            <a:rect l="l" t="t" r="r" b="b"/>
            <a:pathLst>
              <a:path w="355835" h="385729">
                <a:moveTo>
                  <a:pt x="0" y="0"/>
                </a:moveTo>
                <a:lnTo>
                  <a:pt x="355835" y="0"/>
                </a:lnTo>
                <a:lnTo>
                  <a:pt x="355835" y="385729"/>
                </a:lnTo>
                <a:lnTo>
                  <a:pt x="0" y="385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flipH="1">
            <a:off x="6254615" y="3657848"/>
            <a:ext cx="3618052" cy="4608984"/>
          </a:xfrm>
          <a:custGeom>
            <a:avLst/>
            <a:gdLst/>
            <a:ahLst/>
            <a:cxnLst/>
            <a:rect l="l" t="t" r="r" b="b"/>
            <a:pathLst>
              <a:path w="3618052" h="4608984">
                <a:moveTo>
                  <a:pt x="3618053" y="0"/>
                </a:moveTo>
                <a:lnTo>
                  <a:pt x="0" y="0"/>
                </a:lnTo>
                <a:lnTo>
                  <a:pt x="0" y="4608984"/>
                </a:lnTo>
                <a:lnTo>
                  <a:pt x="3618053" y="4608984"/>
                </a:lnTo>
                <a:lnTo>
                  <a:pt x="3618053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7" name="Group 27"/>
          <p:cNvGrpSpPr/>
          <p:nvPr/>
        </p:nvGrpSpPr>
        <p:grpSpPr>
          <a:xfrm>
            <a:off x="7482336" y="6940450"/>
            <a:ext cx="544201" cy="348933"/>
            <a:chOff x="0" y="0"/>
            <a:chExt cx="812800" cy="52115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521155"/>
            </a:xfrm>
            <a:custGeom>
              <a:avLst/>
              <a:gdLst/>
              <a:ahLst/>
              <a:cxnLst/>
              <a:rect l="l" t="t" r="r" b="b"/>
              <a:pathLst>
                <a:path w="812800" h="521155">
                  <a:moveTo>
                    <a:pt x="812800" y="260578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17955"/>
                  </a:lnTo>
                  <a:lnTo>
                    <a:pt x="406400" y="317955"/>
                  </a:lnTo>
                  <a:lnTo>
                    <a:pt x="406400" y="521155"/>
                  </a:lnTo>
                  <a:lnTo>
                    <a:pt x="812800" y="260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55575"/>
              <a:ext cx="711200" cy="1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146649" y="6940450"/>
            <a:ext cx="544201" cy="348933"/>
            <a:chOff x="0" y="0"/>
            <a:chExt cx="812800" cy="5211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21155"/>
            </a:xfrm>
            <a:custGeom>
              <a:avLst/>
              <a:gdLst/>
              <a:ahLst/>
              <a:cxnLst/>
              <a:rect l="l" t="t" r="r" b="b"/>
              <a:pathLst>
                <a:path w="812800" h="521155">
                  <a:moveTo>
                    <a:pt x="812800" y="260578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17955"/>
                  </a:lnTo>
                  <a:lnTo>
                    <a:pt x="406400" y="317955"/>
                  </a:lnTo>
                  <a:lnTo>
                    <a:pt x="406400" y="521155"/>
                  </a:lnTo>
                  <a:lnTo>
                    <a:pt x="812800" y="260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55575"/>
              <a:ext cx="711200" cy="1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1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2262234">
            <a:off x="1050899" y="4040720"/>
            <a:ext cx="1147667" cy="1418465"/>
          </a:xfrm>
          <a:custGeom>
            <a:avLst/>
            <a:gdLst/>
            <a:ahLst/>
            <a:cxnLst/>
            <a:rect l="l" t="t" r="r" b="b"/>
            <a:pathLst>
              <a:path w="1147667" h="1418465">
                <a:moveTo>
                  <a:pt x="0" y="0"/>
                </a:moveTo>
                <a:lnTo>
                  <a:pt x="1147667" y="0"/>
                </a:lnTo>
                <a:lnTo>
                  <a:pt x="1147667" y="1418465"/>
                </a:lnTo>
                <a:lnTo>
                  <a:pt x="0" y="141846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 rot="2262234">
            <a:off x="2779771" y="3957901"/>
            <a:ext cx="1147667" cy="1418465"/>
          </a:xfrm>
          <a:custGeom>
            <a:avLst/>
            <a:gdLst/>
            <a:ahLst/>
            <a:cxnLst/>
            <a:rect l="l" t="t" r="r" b="b"/>
            <a:pathLst>
              <a:path w="1147667" h="1418465">
                <a:moveTo>
                  <a:pt x="0" y="0"/>
                </a:moveTo>
                <a:lnTo>
                  <a:pt x="1147667" y="0"/>
                </a:lnTo>
                <a:lnTo>
                  <a:pt x="1147667" y="1418465"/>
                </a:lnTo>
                <a:lnTo>
                  <a:pt x="0" y="141846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rot="-98410">
            <a:off x="1634687" y="3100211"/>
            <a:ext cx="1475158" cy="716699"/>
          </a:xfrm>
          <a:custGeom>
            <a:avLst/>
            <a:gdLst/>
            <a:ahLst/>
            <a:cxnLst/>
            <a:rect l="l" t="t" r="r" b="b"/>
            <a:pathLst>
              <a:path w="1475158" h="716699">
                <a:moveTo>
                  <a:pt x="0" y="0"/>
                </a:moveTo>
                <a:lnTo>
                  <a:pt x="1475158" y="0"/>
                </a:lnTo>
                <a:lnTo>
                  <a:pt x="1475158" y="716699"/>
                </a:lnTo>
                <a:lnTo>
                  <a:pt x="0" y="71669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6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TextBox 36"/>
          <p:cNvSpPr txBox="1"/>
          <p:nvPr/>
        </p:nvSpPr>
        <p:spPr>
          <a:xfrm>
            <a:off x="2096749" y="715716"/>
            <a:ext cx="6287988" cy="720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9"/>
              </a:lnSpc>
            </a:pPr>
            <a:r>
              <a:rPr lang="en-US" sz="4485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 Gums Rock! Keep smiling.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07616" flipH="1">
            <a:off x="3418559" y="504480"/>
            <a:ext cx="1847470" cy="1048439"/>
          </a:xfrm>
          <a:custGeom>
            <a:avLst/>
            <a:gdLst/>
            <a:ahLst/>
            <a:cxnLst/>
            <a:rect l="l" t="t" r="r" b="b"/>
            <a:pathLst>
              <a:path w="1847470" h="1048439">
                <a:moveTo>
                  <a:pt x="1847470" y="0"/>
                </a:moveTo>
                <a:lnTo>
                  <a:pt x="0" y="0"/>
                </a:lnTo>
                <a:lnTo>
                  <a:pt x="0" y="1048440"/>
                </a:lnTo>
                <a:lnTo>
                  <a:pt x="1847470" y="1048440"/>
                </a:lnTo>
                <a:lnTo>
                  <a:pt x="184747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1309506"/>
            <a:ext cx="10202265" cy="11596506"/>
          </a:xfrm>
          <a:custGeom>
            <a:avLst/>
            <a:gdLst/>
            <a:ahLst/>
            <a:cxnLst/>
            <a:rect l="l" t="t" r="r" b="b"/>
            <a:pathLst>
              <a:path w="15494692" h="12029516">
                <a:moveTo>
                  <a:pt x="0" y="0"/>
                </a:moveTo>
                <a:lnTo>
                  <a:pt x="15494692" y="0"/>
                </a:lnTo>
                <a:lnTo>
                  <a:pt x="15494692" y="12029515"/>
                </a:lnTo>
                <a:lnTo>
                  <a:pt x="0" y="12029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2909" r="-17471" b="-373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>
            <a:off x="4835557" y="4705252"/>
            <a:ext cx="5451443" cy="4613284"/>
          </a:xfrm>
          <a:custGeom>
            <a:avLst/>
            <a:gdLst/>
            <a:ahLst/>
            <a:cxnLst/>
            <a:rect l="l" t="t" r="r" b="b"/>
            <a:pathLst>
              <a:path w="5451443" h="4613284">
                <a:moveTo>
                  <a:pt x="0" y="0"/>
                </a:moveTo>
                <a:lnTo>
                  <a:pt x="5451443" y="0"/>
                </a:lnTo>
                <a:lnTo>
                  <a:pt x="5451443" y="4613284"/>
                </a:lnTo>
                <a:lnTo>
                  <a:pt x="0" y="4613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4709660" y="7711161"/>
            <a:ext cx="867680" cy="1096594"/>
          </a:xfrm>
          <a:custGeom>
            <a:avLst/>
            <a:gdLst/>
            <a:ahLst/>
            <a:cxnLst/>
            <a:rect l="l" t="t" r="r" b="b"/>
            <a:pathLst>
              <a:path w="867680" h="1096594">
                <a:moveTo>
                  <a:pt x="0" y="0"/>
                </a:moveTo>
                <a:lnTo>
                  <a:pt x="867680" y="0"/>
                </a:lnTo>
                <a:lnTo>
                  <a:pt x="867680" y="1096593"/>
                </a:lnTo>
                <a:lnTo>
                  <a:pt x="0" y="109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978221" y="8259458"/>
            <a:ext cx="946378" cy="825715"/>
          </a:xfrm>
          <a:custGeom>
            <a:avLst/>
            <a:gdLst/>
            <a:ahLst/>
            <a:cxnLst/>
            <a:rect l="l" t="t" r="r" b="b"/>
            <a:pathLst>
              <a:path w="946378" h="825715">
                <a:moveTo>
                  <a:pt x="0" y="0"/>
                </a:moveTo>
                <a:lnTo>
                  <a:pt x="946379" y="0"/>
                </a:lnTo>
                <a:lnTo>
                  <a:pt x="946379" y="825715"/>
                </a:lnTo>
                <a:lnTo>
                  <a:pt x="0" y="825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261571">
            <a:off x="876535" y="4161457"/>
            <a:ext cx="4072345" cy="2826612"/>
          </a:xfrm>
          <a:custGeom>
            <a:avLst/>
            <a:gdLst/>
            <a:ahLst/>
            <a:cxnLst/>
            <a:rect l="l" t="t" r="r" b="b"/>
            <a:pathLst>
              <a:path w="4072345" h="2826612">
                <a:moveTo>
                  <a:pt x="0" y="0"/>
                </a:moveTo>
                <a:lnTo>
                  <a:pt x="4072345" y="0"/>
                </a:lnTo>
                <a:lnTo>
                  <a:pt x="4072345" y="2826612"/>
                </a:lnTo>
                <a:lnTo>
                  <a:pt x="0" y="2826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18471" y="1630406"/>
            <a:ext cx="6306128" cy="238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Spot knew there was something wrong with Stripe as he had not eaten his rock cake or drank his favourite tea! </a:t>
            </a:r>
          </a:p>
        </p:txBody>
      </p:sp>
      <p:sp>
        <p:nvSpPr>
          <p:cNvPr id="9" name="TextBox 9"/>
          <p:cNvSpPr txBox="1"/>
          <p:nvPr/>
        </p:nvSpPr>
        <p:spPr>
          <a:xfrm rot="-1365846">
            <a:off x="1213258" y="4875665"/>
            <a:ext cx="3143133" cy="13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1"/>
              </a:lnSpc>
            </a:pPr>
            <a:r>
              <a:rPr lang="en-US" sz="2558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You have not touched your cake or tea! </a:t>
            </a:r>
          </a:p>
          <a:p>
            <a:pPr algn="ctr">
              <a:lnSpc>
                <a:spcPts val="3581"/>
              </a:lnSpc>
            </a:pPr>
            <a:r>
              <a:rPr lang="en-US" sz="2558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You are not smiling.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400" y="-2095499"/>
            <a:ext cx="10315400" cy="12382500"/>
          </a:xfrm>
          <a:custGeom>
            <a:avLst/>
            <a:gdLst/>
            <a:ahLst/>
            <a:cxnLst/>
            <a:rect l="l" t="t" r="r" b="b"/>
            <a:pathLst>
              <a:path w="16992343" h="13192237">
                <a:moveTo>
                  <a:pt x="0" y="0"/>
                </a:moveTo>
                <a:lnTo>
                  <a:pt x="16992344" y="0"/>
                </a:lnTo>
                <a:lnTo>
                  <a:pt x="16992344" y="13192237"/>
                </a:lnTo>
                <a:lnTo>
                  <a:pt x="0" y="13192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108" r="-543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96753">
            <a:off x="-167718" y="5365922"/>
            <a:ext cx="5368997" cy="3697897"/>
          </a:xfrm>
          <a:custGeom>
            <a:avLst/>
            <a:gdLst/>
            <a:ahLst/>
            <a:cxnLst/>
            <a:rect l="l" t="t" r="r" b="b"/>
            <a:pathLst>
              <a:path w="5368997" h="3697897">
                <a:moveTo>
                  <a:pt x="0" y="0"/>
                </a:moveTo>
                <a:lnTo>
                  <a:pt x="5368998" y="0"/>
                </a:lnTo>
                <a:lnTo>
                  <a:pt x="5368998" y="3697897"/>
                </a:lnTo>
                <a:lnTo>
                  <a:pt x="0" y="369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760757">
            <a:off x="7308457" y="2496770"/>
            <a:ext cx="2245755" cy="1229551"/>
          </a:xfrm>
          <a:custGeom>
            <a:avLst/>
            <a:gdLst/>
            <a:ahLst/>
            <a:cxnLst/>
            <a:rect l="l" t="t" r="r" b="b"/>
            <a:pathLst>
              <a:path w="2245755" h="1229551">
                <a:moveTo>
                  <a:pt x="0" y="0"/>
                </a:moveTo>
                <a:lnTo>
                  <a:pt x="2245755" y="0"/>
                </a:lnTo>
                <a:lnTo>
                  <a:pt x="2245755" y="1229551"/>
                </a:lnTo>
                <a:lnTo>
                  <a:pt x="0" y="12295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524320" y="1274581"/>
            <a:ext cx="1852086" cy="856590"/>
          </a:xfrm>
          <a:custGeom>
            <a:avLst/>
            <a:gdLst/>
            <a:ahLst/>
            <a:cxnLst/>
            <a:rect l="l" t="t" r="r" b="b"/>
            <a:pathLst>
              <a:path w="1852086" h="856590">
                <a:moveTo>
                  <a:pt x="1852086" y="0"/>
                </a:moveTo>
                <a:lnTo>
                  <a:pt x="0" y="0"/>
                </a:lnTo>
                <a:lnTo>
                  <a:pt x="0" y="856590"/>
                </a:lnTo>
                <a:lnTo>
                  <a:pt x="1852086" y="856590"/>
                </a:lnTo>
                <a:lnTo>
                  <a:pt x="18520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634161" y="7217008"/>
            <a:ext cx="847578" cy="1071188"/>
          </a:xfrm>
          <a:custGeom>
            <a:avLst/>
            <a:gdLst/>
            <a:ahLst/>
            <a:cxnLst/>
            <a:rect l="l" t="t" r="r" b="b"/>
            <a:pathLst>
              <a:path w="847578" h="1071188">
                <a:moveTo>
                  <a:pt x="0" y="0"/>
                </a:moveTo>
                <a:lnTo>
                  <a:pt x="847578" y="0"/>
                </a:lnTo>
                <a:lnTo>
                  <a:pt x="847578" y="1071188"/>
                </a:lnTo>
                <a:lnTo>
                  <a:pt x="0" y="10711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2874440" y="8168499"/>
            <a:ext cx="1294580" cy="1089801"/>
          </a:xfrm>
          <a:custGeom>
            <a:avLst/>
            <a:gdLst/>
            <a:ahLst/>
            <a:cxnLst/>
            <a:rect l="l" t="t" r="r" b="b"/>
            <a:pathLst>
              <a:path w="1294580" h="1089801">
                <a:moveTo>
                  <a:pt x="1294581" y="0"/>
                </a:moveTo>
                <a:lnTo>
                  <a:pt x="0" y="0"/>
                </a:lnTo>
                <a:lnTo>
                  <a:pt x="0" y="1089801"/>
                </a:lnTo>
                <a:lnTo>
                  <a:pt x="1294581" y="1089801"/>
                </a:lnTo>
                <a:lnTo>
                  <a:pt x="129458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009297" y="8965000"/>
            <a:ext cx="1281239" cy="1322000"/>
          </a:xfrm>
          <a:custGeom>
            <a:avLst/>
            <a:gdLst/>
            <a:ahLst/>
            <a:cxnLst/>
            <a:rect l="l" t="t" r="r" b="b"/>
            <a:pathLst>
              <a:path w="1281239" h="1322000">
                <a:moveTo>
                  <a:pt x="0" y="0"/>
                </a:moveTo>
                <a:lnTo>
                  <a:pt x="1281239" y="0"/>
                </a:lnTo>
                <a:lnTo>
                  <a:pt x="1281239" y="1322000"/>
                </a:lnTo>
                <a:lnTo>
                  <a:pt x="0" y="1322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057950" y="5995383"/>
            <a:ext cx="2142950" cy="1757219"/>
          </a:xfrm>
          <a:custGeom>
            <a:avLst/>
            <a:gdLst/>
            <a:ahLst/>
            <a:cxnLst/>
            <a:rect l="l" t="t" r="r" b="b"/>
            <a:pathLst>
              <a:path w="2142950" h="1757219">
                <a:moveTo>
                  <a:pt x="0" y="0"/>
                </a:moveTo>
                <a:lnTo>
                  <a:pt x="2142950" y="0"/>
                </a:lnTo>
                <a:lnTo>
                  <a:pt x="2142950" y="1757219"/>
                </a:lnTo>
                <a:lnTo>
                  <a:pt x="0" y="17572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327766" y="962025"/>
            <a:ext cx="6017974" cy="178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Stripe let out a big sigh,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“I just don’t feel like smiling today”...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92194"/>
            <a:ext cx="10287001" cy="9050776"/>
          </a:xfrm>
          <a:custGeom>
            <a:avLst/>
            <a:gdLst/>
            <a:ahLst/>
            <a:cxnLst/>
            <a:rect l="l" t="t" r="r" b="b"/>
            <a:pathLst>
              <a:path w="11657908" h="9050776">
                <a:moveTo>
                  <a:pt x="0" y="0"/>
                </a:moveTo>
                <a:lnTo>
                  <a:pt x="11657908" y="0"/>
                </a:lnTo>
                <a:lnTo>
                  <a:pt x="11657908" y="9050776"/>
                </a:lnTo>
                <a:lnTo>
                  <a:pt x="0" y="9050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452" r="-78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3883" y="7757669"/>
            <a:ext cx="10310883" cy="2546529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238" b="-87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596750" y="4736024"/>
            <a:ext cx="4201464" cy="3555489"/>
          </a:xfrm>
          <a:custGeom>
            <a:avLst/>
            <a:gdLst/>
            <a:ahLst/>
            <a:cxnLst/>
            <a:rect l="l" t="t" r="r" b="b"/>
            <a:pathLst>
              <a:path w="4201464" h="3555489">
                <a:moveTo>
                  <a:pt x="0" y="0"/>
                </a:moveTo>
                <a:lnTo>
                  <a:pt x="4201464" y="0"/>
                </a:lnTo>
                <a:lnTo>
                  <a:pt x="4201464" y="3555489"/>
                </a:lnTo>
                <a:lnTo>
                  <a:pt x="0" y="35554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296753">
            <a:off x="-141398" y="5574739"/>
            <a:ext cx="3526931" cy="2429174"/>
          </a:xfrm>
          <a:custGeom>
            <a:avLst/>
            <a:gdLst/>
            <a:ahLst/>
            <a:cxnLst/>
            <a:rect l="l" t="t" r="r" b="b"/>
            <a:pathLst>
              <a:path w="3526931" h="2429174">
                <a:moveTo>
                  <a:pt x="0" y="0"/>
                </a:moveTo>
                <a:lnTo>
                  <a:pt x="3526931" y="0"/>
                </a:lnTo>
                <a:lnTo>
                  <a:pt x="3526931" y="2429174"/>
                </a:lnTo>
                <a:lnTo>
                  <a:pt x="0" y="2429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596750" y="6955553"/>
            <a:ext cx="634674" cy="802116"/>
          </a:xfrm>
          <a:custGeom>
            <a:avLst/>
            <a:gdLst/>
            <a:ahLst/>
            <a:cxnLst/>
            <a:rect l="l" t="t" r="r" b="b"/>
            <a:pathLst>
              <a:path w="634674" h="802116">
                <a:moveTo>
                  <a:pt x="0" y="0"/>
                </a:moveTo>
                <a:lnTo>
                  <a:pt x="634674" y="0"/>
                </a:lnTo>
                <a:lnTo>
                  <a:pt x="634674" y="802116"/>
                </a:lnTo>
                <a:lnTo>
                  <a:pt x="0" y="802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355683" y="7433743"/>
            <a:ext cx="766814" cy="669045"/>
          </a:xfrm>
          <a:custGeom>
            <a:avLst/>
            <a:gdLst/>
            <a:ahLst/>
            <a:cxnLst/>
            <a:rect l="l" t="t" r="r" b="b"/>
            <a:pathLst>
              <a:path w="766814" h="669045">
                <a:moveTo>
                  <a:pt x="0" y="0"/>
                </a:moveTo>
                <a:lnTo>
                  <a:pt x="766814" y="0"/>
                </a:lnTo>
                <a:lnTo>
                  <a:pt x="766814" y="669045"/>
                </a:lnTo>
                <a:lnTo>
                  <a:pt x="0" y="6690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194916" y="6966149"/>
            <a:ext cx="634674" cy="802116"/>
          </a:xfrm>
          <a:custGeom>
            <a:avLst/>
            <a:gdLst/>
            <a:ahLst/>
            <a:cxnLst/>
            <a:rect l="l" t="t" r="r" b="b"/>
            <a:pathLst>
              <a:path w="634674" h="802116">
                <a:moveTo>
                  <a:pt x="0" y="0"/>
                </a:moveTo>
                <a:lnTo>
                  <a:pt x="634674" y="0"/>
                </a:lnTo>
                <a:lnTo>
                  <a:pt x="634674" y="802116"/>
                </a:lnTo>
                <a:lnTo>
                  <a:pt x="0" y="802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flipH="1">
            <a:off x="2226777" y="7439909"/>
            <a:ext cx="845217" cy="711519"/>
          </a:xfrm>
          <a:custGeom>
            <a:avLst/>
            <a:gdLst/>
            <a:ahLst/>
            <a:cxnLst/>
            <a:rect l="l" t="t" r="r" b="b"/>
            <a:pathLst>
              <a:path w="845217" h="711519">
                <a:moveTo>
                  <a:pt x="845217" y="0"/>
                </a:moveTo>
                <a:lnTo>
                  <a:pt x="0" y="0"/>
                </a:lnTo>
                <a:lnTo>
                  <a:pt x="0" y="711519"/>
                </a:lnTo>
                <a:lnTo>
                  <a:pt x="845217" y="711519"/>
                </a:lnTo>
                <a:lnTo>
                  <a:pt x="8452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59493" y="4922710"/>
            <a:ext cx="1015376" cy="1009030"/>
          </a:xfrm>
          <a:custGeom>
            <a:avLst/>
            <a:gdLst/>
            <a:ahLst/>
            <a:cxnLst/>
            <a:rect l="l" t="t" r="r" b="b"/>
            <a:pathLst>
              <a:path w="1015376" h="1009030">
                <a:moveTo>
                  <a:pt x="0" y="0"/>
                </a:moveTo>
                <a:lnTo>
                  <a:pt x="1015376" y="0"/>
                </a:lnTo>
                <a:lnTo>
                  <a:pt x="1015376" y="1009030"/>
                </a:lnTo>
                <a:lnTo>
                  <a:pt x="0" y="1009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-23883" y="1535279"/>
            <a:ext cx="6880159" cy="3011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Stripe let out ANOTHER big sigh,</a:t>
            </a:r>
          </a:p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“I just feel embarrassed as my gums</a:t>
            </a:r>
          </a:p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 are bright     and bleed when I eat”.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6955" y="702283"/>
            <a:ext cx="5458483" cy="58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“Why not?” Spot asked Stripe.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32048" y="3267731"/>
            <a:ext cx="1180205" cy="68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3"/>
              </a:lnSpc>
            </a:pPr>
            <a:r>
              <a:rPr lang="en-US" sz="4066" b="1">
                <a:solidFill>
                  <a:srgbClr val="FF313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RED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4781676" cy="7364577"/>
          </a:xfrm>
          <a:custGeom>
            <a:avLst/>
            <a:gdLst/>
            <a:ahLst/>
            <a:cxnLst/>
            <a:rect l="l" t="t" r="r" b="b"/>
            <a:pathLst>
              <a:path w="9803000" h="8295788">
                <a:moveTo>
                  <a:pt x="9803000" y="0"/>
                </a:moveTo>
                <a:lnTo>
                  <a:pt x="0" y="0"/>
                </a:lnTo>
                <a:lnTo>
                  <a:pt x="0" y="8295789"/>
                </a:lnTo>
                <a:lnTo>
                  <a:pt x="9803000" y="8295789"/>
                </a:lnTo>
                <a:lnTo>
                  <a:pt x="9803000" y="0"/>
                </a:lnTo>
                <a:close/>
              </a:path>
            </a:pathLst>
          </a:custGeom>
          <a:blipFill>
            <a:blip r:embed="rId2"/>
            <a:stretch>
              <a:fillRect r="-765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6195894" y="4746781"/>
            <a:ext cx="4095529" cy="5540219"/>
          </a:xfrm>
          <a:custGeom>
            <a:avLst/>
            <a:gdLst/>
            <a:ahLst/>
            <a:cxnLst/>
            <a:rect l="l" t="t" r="r" b="b"/>
            <a:pathLst>
              <a:path w="8787114" h="6052124">
                <a:moveTo>
                  <a:pt x="8787114" y="0"/>
                </a:moveTo>
                <a:lnTo>
                  <a:pt x="0" y="0"/>
                </a:lnTo>
                <a:lnTo>
                  <a:pt x="0" y="6052124"/>
                </a:lnTo>
                <a:lnTo>
                  <a:pt x="8787114" y="6052124"/>
                </a:lnTo>
                <a:lnTo>
                  <a:pt x="8787114" y="0"/>
                </a:lnTo>
                <a:close/>
              </a:path>
            </a:pathLst>
          </a:custGeom>
          <a:blipFill>
            <a:blip r:embed="rId3"/>
            <a:stretch>
              <a:fillRect l="-11455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213161" y="3572586"/>
            <a:ext cx="6704142" cy="1180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 dirty="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“Have you seen a dentist recently?” asked Spot.</a:t>
            </a:r>
          </a:p>
        </p:txBody>
      </p:sp>
      <p:sp>
        <p:nvSpPr>
          <p:cNvPr id="5" name="TextBox 5"/>
          <p:cNvSpPr txBox="1"/>
          <p:nvPr/>
        </p:nvSpPr>
        <p:spPr>
          <a:xfrm rot="821100">
            <a:off x="4660638" y="898987"/>
            <a:ext cx="5044330" cy="118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Spot was shocked! He felt sorry for Stripe.</a:t>
            </a:r>
          </a:p>
        </p:txBody>
      </p:sp>
      <p:sp>
        <p:nvSpPr>
          <p:cNvPr id="6" name="TextBox 6"/>
          <p:cNvSpPr txBox="1"/>
          <p:nvPr/>
        </p:nvSpPr>
        <p:spPr>
          <a:xfrm rot="-894925">
            <a:off x="636123" y="6346847"/>
            <a:ext cx="5635879" cy="301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GB" sz="3600" dirty="0">
                <a:latin typeface="StoryBook Rough" panose="020B0604020202020204" charset="0"/>
              </a:rPr>
              <a:t>“No, I am scared they will tell me off… I have been brushing my teeth every day, I promise,” Stripe sniffled.</a:t>
            </a:r>
            <a:endParaRPr lang="en-US" sz="3410" dirty="0">
              <a:solidFill>
                <a:srgbClr val="000000"/>
              </a:solidFill>
              <a:latin typeface="StoryBook Rough" panose="020B0604020202020204" charset="0"/>
              <a:ea typeface="StoryBook Rough"/>
              <a:cs typeface="StoryBook Rough"/>
              <a:sym typeface="StoryBook Rough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2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" y="3648934"/>
            <a:ext cx="10039770" cy="6638066"/>
          </a:xfrm>
          <a:custGeom>
            <a:avLst/>
            <a:gdLst/>
            <a:ahLst/>
            <a:cxnLst/>
            <a:rect l="l" t="t" r="r" b="b"/>
            <a:pathLst>
              <a:path w="10584471" h="8957108">
                <a:moveTo>
                  <a:pt x="10584471" y="0"/>
                </a:moveTo>
                <a:lnTo>
                  <a:pt x="0" y="0"/>
                </a:lnTo>
                <a:lnTo>
                  <a:pt x="0" y="8957108"/>
                </a:lnTo>
                <a:lnTo>
                  <a:pt x="10584471" y="8957108"/>
                </a:lnTo>
                <a:lnTo>
                  <a:pt x="10584471" y="0"/>
                </a:lnTo>
                <a:close/>
              </a:path>
            </a:pathLst>
          </a:custGeom>
          <a:blipFill>
            <a:blip r:embed="rId2"/>
            <a:stretch>
              <a:fillRect r="-5426" b="-349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54707">
            <a:off x="7328822" y="525450"/>
            <a:ext cx="2640623" cy="2881989"/>
          </a:xfrm>
          <a:custGeom>
            <a:avLst/>
            <a:gdLst/>
            <a:ahLst/>
            <a:cxnLst/>
            <a:rect l="l" t="t" r="r" b="b"/>
            <a:pathLst>
              <a:path w="2640623" h="2881989">
                <a:moveTo>
                  <a:pt x="0" y="0"/>
                </a:moveTo>
                <a:lnTo>
                  <a:pt x="2640623" y="0"/>
                </a:lnTo>
                <a:lnTo>
                  <a:pt x="2640623" y="2881989"/>
                </a:lnTo>
                <a:lnTo>
                  <a:pt x="0" y="28819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 rot="-739849">
            <a:off x="336449" y="1038282"/>
            <a:ext cx="6270711" cy="238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All of a sudden Spot had an idea...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he knew just the place to fix this.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8597" y="4164201"/>
            <a:ext cx="4348403" cy="3694984"/>
          </a:xfrm>
          <a:custGeom>
            <a:avLst/>
            <a:gdLst/>
            <a:ahLst/>
            <a:cxnLst/>
            <a:rect l="l" t="t" r="r" b="b"/>
            <a:pathLst>
              <a:path w="5081926" h="3694984">
                <a:moveTo>
                  <a:pt x="0" y="0"/>
                </a:moveTo>
                <a:lnTo>
                  <a:pt x="5081926" y="0"/>
                </a:lnTo>
                <a:lnTo>
                  <a:pt x="5081926" y="3694984"/>
                </a:lnTo>
                <a:lnTo>
                  <a:pt x="0" y="369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r="-168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615393" y="1397719"/>
            <a:ext cx="4967237" cy="2440155"/>
          </a:xfrm>
          <a:custGeom>
            <a:avLst/>
            <a:gdLst/>
            <a:ahLst/>
            <a:cxnLst/>
            <a:rect l="l" t="t" r="r" b="b"/>
            <a:pathLst>
              <a:path w="4967237" h="2440155">
                <a:moveTo>
                  <a:pt x="0" y="0"/>
                </a:moveTo>
                <a:lnTo>
                  <a:pt x="4967237" y="0"/>
                </a:lnTo>
                <a:lnTo>
                  <a:pt x="4967237" y="2440156"/>
                </a:lnTo>
                <a:lnTo>
                  <a:pt x="0" y="2440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3454756"/>
            <a:ext cx="7851164" cy="6495054"/>
          </a:xfrm>
          <a:custGeom>
            <a:avLst/>
            <a:gdLst/>
            <a:ahLst/>
            <a:cxnLst/>
            <a:rect l="l" t="t" r="r" b="b"/>
            <a:pathLst>
              <a:path w="7851164" h="6495054">
                <a:moveTo>
                  <a:pt x="0" y="0"/>
                </a:moveTo>
                <a:lnTo>
                  <a:pt x="7851164" y="0"/>
                </a:lnTo>
                <a:lnTo>
                  <a:pt x="7851164" y="6495054"/>
                </a:lnTo>
                <a:lnTo>
                  <a:pt x="0" y="6495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446730">
            <a:off x="3743093" y="6172860"/>
            <a:ext cx="1742347" cy="1584809"/>
          </a:xfrm>
          <a:custGeom>
            <a:avLst/>
            <a:gdLst/>
            <a:ahLst/>
            <a:cxnLst/>
            <a:rect l="l" t="t" r="r" b="b"/>
            <a:pathLst>
              <a:path w="1742347" h="1584809">
                <a:moveTo>
                  <a:pt x="0" y="0"/>
                </a:moveTo>
                <a:lnTo>
                  <a:pt x="1742346" y="0"/>
                </a:lnTo>
                <a:lnTo>
                  <a:pt x="1742346" y="1584809"/>
                </a:lnTo>
                <a:lnTo>
                  <a:pt x="0" y="15848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7757669"/>
            <a:ext cx="10287000" cy="2770602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393" t="-8708" r="-103" b="87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533173" y="5742632"/>
            <a:ext cx="3735040" cy="2715685"/>
          </a:xfrm>
          <a:custGeom>
            <a:avLst/>
            <a:gdLst/>
            <a:ahLst/>
            <a:cxnLst/>
            <a:rect l="l" t="t" r="r" b="b"/>
            <a:pathLst>
              <a:path w="3735040" h="2715685">
                <a:moveTo>
                  <a:pt x="0" y="0"/>
                </a:moveTo>
                <a:lnTo>
                  <a:pt x="3735039" y="0"/>
                </a:lnTo>
                <a:lnTo>
                  <a:pt x="3735039" y="2715685"/>
                </a:lnTo>
                <a:lnTo>
                  <a:pt x="0" y="27156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501533" y="7603294"/>
            <a:ext cx="1513535" cy="1345154"/>
          </a:xfrm>
          <a:custGeom>
            <a:avLst/>
            <a:gdLst/>
            <a:ahLst/>
            <a:cxnLst/>
            <a:rect l="l" t="t" r="r" b="b"/>
            <a:pathLst>
              <a:path w="1513535" h="1345154">
                <a:moveTo>
                  <a:pt x="0" y="0"/>
                </a:moveTo>
                <a:lnTo>
                  <a:pt x="1513534" y="0"/>
                </a:lnTo>
                <a:lnTo>
                  <a:pt x="1513534" y="1345154"/>
                </a:lnTo>
                <a:lnTo>
                  <a:pt x="0" y="1345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958537">
            <a:off x="4558591" y="6011693"/>
            <a:ext cx="3364712" cy="2372122"/>
          </a:xfrm>
          <a:custGeom>
            <a:avLst/>
            <a:gdLst/>
            <a:ahLst/>
            <a:cxnLst/>
            <a:rect l="l" t="t" r="r" b="b"/>
            <a:pathLst>
              <a:path w="3364712" h="2372122">
                <a:moveTo>
                  <a:pt x="0" y="0"/>
                </a:moveTo>
                <a:lnTo>
                  <a:pt x="3364712" y="0"/>
                </a:lnTo>
                <a:lnTo>
                  <a:pt x="3364712" y="2372122"/>
                </a:lnTo>
                <a:lnTo>
                  <a:pt x="0" y="2372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197118" y="5696689"/>
            <a:ext cx="4208698" cy="3561611"/>
          </a:xfrm>
          <a:custGeom>
            <a:avLst/>
            <a:gdLst/>
            <a:ahLst/>
            <a:cxnLst/>
            <a:rect l="l" t="t" r="r" b="b"/>
            <a:pathLst>
              <a:path w="4208698" h="3561611">
                <a:moveTo>
                  <a:pt x="4208698" y="0"/>
                </a:moveTo>
                <a:lnTo>
                  <a:pt x="0" y="0"/>
                </a:lnTo>
                <a:lnTo>
                  <a:pt x="0" y="3561611"/>
                </a:lnTo>
                <a:lnTo>
                  <a:pt x="4208698" y="3561611"/>
                </a:lnTo>
                <a:lnTo>
                  <a:pt x="420869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578018" flipH="1">
            <a:off x="5229017" y="5416948"/>
            <a:ext cx="5171123" cy="3561611"/>
          </a:xfrm>
          <a:custGeom>
            <a:avLst/>
            <a:gdLst/>
            <a:ahLst/>
            <a:cxnLst/>
            <a:rect l="l" t="t" r="r" b="b"/>
            <a:pathLst>
              <a:path w="5171123" h="3561611">
                <a:moveTo>
                  <a:pt x="5171123" y="0"/>
                </a:moveTo>
                <a:lnTo>
                  <a:pt x="0" y="0"/>
                </a:lnTo>
                <a:lnTo>
                  <a:pt x="0" y="3561611"/>
                </a:lnTo>
                <a:lnTo>
                  <a:pt x="5171123" y="3561611"/>
                </a:lnTo>
                <a:lnTo>
                  <a:pt x="5171123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2" name="Freeform 12"/>
          <p:cNvSpPr/>
          <p:nvPr/>
        </p:nvSpPr>
        <p:spPr>
          <a:xfrm>
            <a:off x="6904052" y="276688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548131" y="-647097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471744">
            <a:off x="5693605" y="4835588"/>
            <a:ext cx="547342" cy="758880"/>
          </a:xfrm>
          <a:custGeom>
            <a:avLst/>
            <a:gdLst/>
            <a:ahLst/>
            <a:cxnLst/>
            <a:rect l="l" t="t" r="r" b="b"/>
            <a:pathLst>
              <a:path w="547342" h="758880">
                <a:moveTo>
                  <a:pt x="0" y="0"/>
                </a:moveTo>
                <a:lnTo>
                  <a:pt x="547342" y="0"/>
                </a:lnTo>
                <a:lnTo>
                  <a:pt x="547342" y="758880"/>
                </a:lnTo>
                <a:lnTo>
                  <a:pt x="0" y="758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97118" y="2174365"/>
            <a:ext cx="9551871" cy="178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“They are friendly and caring. They can help fix your teeth like they helped me too!”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said Spot with a big grin on his face.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8131" y="526626"/>
            <a:ext cx="9200859" cy="118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“Don’t worry Stripe, come and see my friends </a:t>
            </a:r>
          </a:p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at Mammoth Smiles.”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C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93759" y="3083511"/>
            <a:ext cx="3618052" cy="4608984"/>
          </a:xfrm>
          <a:custGeom>
            <a:avLst/>
            <a:gdLst/>
            <a:ahLst/>
            <a:cxnLst/>
            <a:rect l="l" t="t" r="r" b="b"/>
            <a:pathLst>
              <a:path w="3618052" h="4608984">
                <a:moveTo>
                  <a:pt x="3618052" y="0"/>
                </a:moveTo>
                <a:lnTo>
                  <a:pt x="0" y="0"/>
                </a:lnTo>
                <a:lnTo>
                  <a:pt x="0" y="4608984"/>
                </a:lnTo>
                <a:lnTo>
                  <a:pt x="3618052" y="4608984"/>
                </a:lnTo>
                <a:lnTo>
                  <a:pt x="361805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633407" y="5202719"/>
            <a:ext cx="3653593" cy="2656466"/>
          </a:xfrm>
          <a:custGeom>
            <a:avLst/>
            <a:gdLst/>
            <a:ahLst/>
            <a:cxnLst/>
            <a:rect l="l" t="t" r="r" b="b"/>
            <a:pathLst>
              <a:path w="3653593" h="2656466">
                <a:moveTo>
                  <a:pt x="0" y="0"/>
                </a:moveTo>
                <a:lnTo>
                  <a:pt x="3653593" y="0"/>
                </a:lnTo>
                <a:lnTo>
                  <a:pt x="3653593" y="2656466"/>
                </a:lnTo>
                <a:lnTo>
                  <a:pt x="0" y="265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615393" y="1397719"/>
            <a:ext cx="4967237" cy="2440155"/>
          </a:xfrm>
          <a:custGeom>
            <a:avLst/>
            <a:gdLst/>
            <a:ahLst/>
            <a:cxnLst/>
            <a:rect l="l" t="t" r="r" b="b"/>
            <a:pathLst>
              <a:path w="4967237" h="2440155">
                <a:moveTo>
                  <a:pt x="0" y="0"/>
                </a:moveTo>
                <a:lnTo>
                  <a:pt x="4967237" y="0"/>
                </a:lnTo>
                <a:lnTo>
                  <a:pt x="4967237" y="2440156"/>
                </a:lnTo>
                <a:lnTo>
                  <a:pt x="0" y="2440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4462173"/>
            <a:ext cx="6633407" cy="5487637"/>
          </a:xfrm>
          <a:custGeom>
            <a:avLst/>
            <a:gdLst/>
            <a:ahLst/>
            <a:cxnLst/>
            <a:rect l="l" t="t" r="r" b="b"/>
            <a:pathLst>
              <a:path w="6633407" h="5487637">
                <a:moveTo>
                  <a:pt x="0" y="0"/>
                </a:moveTo>
                <a:lnTo>
                  <a:pt x="6633407" y="0"/>
                </a:lnTo>
                <a:lnTo>
                  <a:pt x="6633407" y="5487637"/>
                </a:lnTo>
                <a:lnTo>
                  <a:pt x="0" y="5487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7757669"/>
            <a:ext cx="10287000" cy="2770602"/>
          </a:xfrm>
          <a:custGeom>
            <a:avLst/>
            <a:gdLst/>
            <a:ahLst/>
            <a:cxnLst/>
            <a:rect l="l" t="t" r="r" b="b"/>
            <a:pathLst>
              <a:path w="11366573" h="2770602">
                <a:moveTo>
                  <a:pt x="0" y="0"/>
                </a:moveTo>
                <a:lnTo>
                  <a:pt x="11366573" y="0"/>
                </a:lnTo>
                <a:lnTo>
                  <a:pt x="11366573" y="2770602"/>
                </a:lnTo>
                <a:lnTo>
                  <a:pt x="0" y="2770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0495" r="-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565997" y="5810619"/>
            <a:ext cx="3735040" cy="2715685"/>
          </a:xfrm>
          <a:custGeom>
            <a:avLst/>
            <a:gdLst/>
            <a:ahLst/>
            <a:cxnLst/>
            <a:rect l="l" t="t" r="r" b="b"/>
            <a:pathLst>
              <a:path w="3735040" h="2715685">
                <a:moveTo>
                  <a:pt x="0" y="0"/>
                </a:moveTo>
                <a:lnTo>
                  <a:pt x="3735039" y="0"/>
                </a:lnTo>
                <a:lnTo>
                  <a:pt x="3735039" y="2715685"/>
                </a:lnTo>
                <a:lnTo>
                  <a:pt x="0" y="27156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501533" y="7603294"/>
            <a:ext cx="1513535" cy="1345154"/>
          </a:xfrm>
          <a:custGeom>
            <a:avLst/>
            <a:gdLst/>
            <a:ahLst/>
            <a:cxnLst/>
            <a:rect l="l" t="t" r="r" b="b"/>
            <a:pathLst>
              <a:path w="1513535" h="1345154">
                <a:moveTo>
                  <a:pt x="0" y="0"/>
                </a:moveTo>
                <a:lnTo>
                  <a:pt x="1513534" y="0"/>
                </a:lnTo>
                <a:lnTo>
                  <a:pt x="1513534" y="1345154"/>
                </a:lnTo>
                <a:lnTo>
                  <a:pt x="0" y="1345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-958537">
            <a:off x="4558591" y="6011693"/>
            <a:ext cx="3364712" cy="2372122"/>
          </a:xfrm>
          <a:custGeom>
            <a:avLst/>
            <a:gdLst/>
            <a:ahLst/>
            <a:cxnLst/>
            <a:rect l="l" t="t" r="r" b="b"/>
            <a:pathLst>
              <a:path w="3364712" h="2372122">
                <a:moveTo>
                  <a:pt x="0" y="0"/>
                </a:moveTo>
                <a:lnTo>
                  <a:pt x="3364712" y="0"/>
                </a:lnTo>
                <a:lnTo>
                  <a:pt x="3364712" y="2372122"/>
                </a:lnTo>
                <a:lnTo>
                  <a:pt x="0" y="23721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-1" y="5143500"/>
            <a:ext cx="4719926" cy="5384771"/>
          </a:xfrm>
          <a:custGeom>
            <a:avLst/>
            <a:gdLst/>
            <a:ahLst/>
            <a:cxnLst/>
            <a:rect l="l" t="t" r="r" b="b"/>
            <a:pathLst>
              <a:path w="8343591" h="7060764">
                <a:moveTo>
                  <a:pt x="8343591" y="0"/>
                </a:moveTo>
                <a:lnTo>
                  <a:pt x="0" y="0"/>
                </a:lnTo>
                <a:lnTo>
                  <a:pt x="0" y="7060764"/>
                </a:lnTo>
                <a:lnTo>
                  <a:pt x="8343591" y="7060764"/>
                </a:lnTo>
                <a:lnTo>
                  <a:pt x="8343591" y="0"/>
                </a:lnTo>
                <a:close/>
              </a:path>
            </a:pathLst>
          </a:custGeom>
          <a:blipFill>
            <a:blip r:embed="rId13"/>
            <a:stretch>
              <a:fillRect t="-1" r="-76774" b="-311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5567077" y="4586303"/>
            <a:ext cx="4621701" cy="5917018"/>
          </a:xfrm>
          <a:custGeom>
            <a:avLst/>
            <a:gdLst/>
            <a:ahLst/>
            <a:cxnLst/>
            <a:rect l="l" t="t" r="r" b="b"/>
            <a:pathLst>
              <a:path w="8590951" h="5917018">
                <a:moveTo>
                  <a:pt x="8590952" y="0"/>
                </a:moveTo>
                <a:lnTo>
                  <a:pt x="0" y="0"/>
                </a:lnTo>
                <a:lnTo>
                  <a:pt x="0" y="5917018"/>
                </a:lnTo>
                <a:lnTo>
                  <a:pt x="8590952" y="5917018"/>
                </a:lnTo>
                <a:lnTo>
                  <a:pt x="8590952" y="0"/>
                </a:lnTo>
                <a:close/>
              </a:path>
            </a:pathLst>
          </a:custGeom>
          <a:blipFill>
            <a:blip r:embed="rId14"/>
            <a:stretch>
              <a:fillRect l="-85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904052" y="276688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548131" y="-647097"/>
            <a:ext cx="3194962" cy="1797166"/>
          </a:xfrm>
          <a:custGeom>
            <a:avLst/>
            <a:gdLst/>
            <a:ahLst/>
            <a:cxnLst/>
            <a:rect l="l" t="t" r="r" b="b"/>
            <a:pathLst>
              <a:path w="3194962" h="1797166">
                <a:moveTo>
                  <a:pt x="0" y="0"/>
                </a:moveTo>
                <a:lnTo>
                  <a:pt x="3194962" y="0"/>
                </a:lnTo>
                <a:lnTo>
                  <a:pt x="3194962" y="1797166"/>
                </a:lnTo>
                <a:lnTo>
                  <a:pt x="0" y="17971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20330018">
            <a:off x="5102404" y="3246172"/>
            <a:ext cx="1995678" cy="2057400"/>
          </a:xfrm>
          <a:custGeom>
            <a:avLst/>
            <a:gdLst/>
            <a:ahLst/>
            <a:cxnLst/>
            <a:rect l="l" t="t" r="r" b="b"/>
            <a:pathLst>
              <a:path w="1995678" h="2057400">
                <a:moveTo>
                  <a:pt x="0" y="0"/>
                </a:moveTo>
                <a:lnTo>
                  <a:pt x="1995678" y="0"/>
                </a:lnTo>
                <a:lnTo>
                  <a:pt x="199567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028700" y="1083394"/>
            <a:ext cx="8182699" cy="178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3410">
                <a:solidFill>
                  <a:srgbClr val="000000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Stripe was still a little confused and unsure what was going on inside his mouth and asked Spot to explain it to him.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722</Words>
  <Application>Microsoft Office PowerPoint</Application>
  <PresentationFormat>Custom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Open Sans Condensed Bold</vt:lpstr>
      <vt:lpstr>Arial</vt:lpstr>
      <vt:lpstr>Open Sans Condensed</vt:lpstr>
      <vt:lpstr>Poor Story</vt:lpstr>
      <vt:lpstr>Calibri</vt:lpstr>
      <vt:lpstr>StoryBook Rough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Gums Rock! Keep Smiling</dc:title>
  <dc:creator>Hollie Nend</dc:creator>
  <cp:lastModifiedBy>Hollie Nend</cp:lastModifiedBy>
  <cp:revision>3</cp:revision>
  <dcterms:created xsi:type="dcterms:W3CDTF">2006-08-16T00:00:00Z</dcterms:created>
  <dcterms:modified xsi:type="dcterms:W3CDTF">2026-01-29T11:55:35Z</dcterms:modified>
  <dc:identifier>DAGm15-Revk</dc:identifier>
</cp:coreProperties>
</file>